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"/>
  </p:notesMasterIdLst>
  <p:sldIdLst>
    <p:sldId id="257" r:id="rId2"/>
  </p:sldIdLst>
  <p:sldSz cx="28800425" cy="43202225"/>
  <p:notesSz cx="6858000" cy="9144000"/>
  <p:defaultTextStyle>
    <a:defPPr>
      <a:defRPr lang="en-US"/>
    </a:defPPr>
    <a:lvl1pPr marL="0" algn="l" defTabSz="4114434" rtl="0" eaLnBrk="1" latinLnBrk="0" hangingPunct="1">
      <a:defRPr sz="8100" kern="1200">
        <a:solidFill>
          <a:schemeClr val="tx1"/>
        </a:solidFill>
        <a:latin typeface="+mn-lt"/>
        <a:ea typeface="+mn-ea"/>
        <a:cs typeface="+mn-cs"/>
      </a:defRPr>
    </a:lvl1pPr>
    <a:lvl2pPr marL="2057217" algn="l" defTabSz="4114434" rtl="0" eaLnBrk="1" latinLnBrk="0" hangingPunct="1">
      <a:defRPr sz="8100" kern="1200">
        <a:solidFill>
          <a:schemeClr val="tx1"/>
        </a:solidFill>
        <a:latin typeface="+mn-lt"/>
        <a:ea typeface="+mn-ea"/>
        <a:cs typeface="+mn-cs"/>
      </a:defRPr>
    </a:lvl2pPr>
    <a:lvl3pPr marL="4114434" algn="l" defTabSz="4114434" rtl="0" eaLnBrk="1" latinLnBrk="0" hangingPunct="1">
      <a:defRPr sz="8100" kern="1200">
        <a:solidFill>
          <a:schemeClr val="tx1"/>
        </a:solidFill>
        <a:latin typeface="+mn-lt"/>
        <a:ea typeface="+mn-ea"/>
        <a:cs typeface="+mn-cs"/>
      </a:defRPr>
    </a:lvl3pPr>
    <a:lvl4pPr marL="6171651" algn="l" defTabSz="4114434" rtl="0" eaLnBrk="1" latinLnBrk="0" hangingPunct="1">
      <a:defRPr sz="8100" kern="1200">
        <a:solidFill>
          <a:schemeClr val="tx1"/>
        </a:solidFill>
        <a:latin typeface="+mn-lt"/>
        <a:ea typeface="+mn-ea"/>
        <a:cs typeface="+mn-cs"/>
      </a:defRPr>
    </a:lvl4pPr>
    <a:lvl5pPr marL="8228868" algn="l" defTabSz="4114434" rtl="0" eaLnBrk="1" latinLnBrk="0" hangingPunct="1">
      <a:defRPr sz="8100" kern="1200">
        <a:solidFill>
          <a:schemeClr val="tx1"/>
        </a:solidFill>
        <a:latin typeface="+mn-lt"/>
        <a:ea typeface="+mn-ea"/>
        <a:cs typeface="+mn-cs"/>
      </a:defRPr>
    </a:lvl5pPr>
    <a:lvl6pPr marL="10286086" algn="l" defTabSz="4114434" rtl="0" eaLnBrk="1" latinLnBrk="0" hangingPunct="1">
      <a:defRPr sz="8100" kern="1200">
        <a:solidFill>
          <a:schemeClr val="tx1"/>
        </a:solidFill>
        <a:latin typeface="+mn-lt"/>
        <a:ea typeface="+mn-ea"/>
        <a:cs typeface="+mn-cs"/>
      </a:defRPr>
    </a:lvl6pPr>
    <a:lvl7pPr marL="12343303" algn="l" defTabSz="4114434" rtl="0" eaLnBrk="1" latinLnBrk="0" hangingPunct="1">
      <a:defRPr sz="8100" kern="1200">
        <a:solidFill>
          <a:schemeClr val="tx1"/>
        </a:solidFill>
        <a:latin typeface="+mn-lt"/>
        <a:ea typeface="+mn-ea"/>
        <a:cs typeface="+mn-cs"/>
      </a:defRPr>
    </a:lvl7pPr>
    <a:lvl8pPr marL="14400520" algn="l" defTabSz="4114434" rtl="0" eaLnBrk="1" latinLnBrk="0" hangingPunct="1">
      <a:defRPr sz="8100" kern="1200">
        <a:solidFill>
          <a:schemeClr val="tx1"/>
        </a:solidFill>
        <a:latin typeface="+mn-lt"/>
        <a:ea typeface="+mn-ea"/>
        <a:cs typeface="+mn-cs"/>
      </a:defRPr>
    </a:lvl8pPr>
    <a:lvl9pPr marL="16457737" algn="l" defTabSz="4114434" rtl="0" eaLnBrk="1" latinLnBrk="0" hangingPunct="1">
      <a:defRPr sz="8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607">
          <p15:clr>
            <a:srgbClr val="A4A3A4"/>
          </p15:clr>
        </p15:guide>
        <p15:guide id="2" pos="907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7F6"/>
    <a:srgbClr val="2D6160"/>
    <a:srgbClr val="397B79"/>
    <a:srgbClr val="F9F9F9"/>
    <a:srgbClr val="387876"/>
    <a:srgbClr val="E6F3F1"/>
    <a:srgbClr val="3E8684"/>
    <a:srgbClr val="499D9C"/>
    <a:srgbClr val="D5FFFE"/>
    <a:srgbClr val="8BFF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2" d="100"/>
          <a:sy n="42" d="100"/>
        </p:scale>
        <p:origin x="936" y="-6678"/>
      </p:cViewPr>
      <p:guideLst>
        <p:guide orient="horz" pos="13607"/>
        <p:guide pos="907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D3466-6AB5-46E8-B8CA-A0F3B73FBCF4}" type="datetimeFigureOut">
              <a:rPr lang="pt-BR" smtClean="0"/>
              <a:t>10/04/2022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400300" y="1143000"/>
            <a:ext cx="2057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49299E-F24B-40C6-AC63-A6CAFE6C343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0090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9299E-F24B-40C6-AC63-A6CAFE6C3430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5478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600053" y="7070367"/>
            <a:ext cx="21600319" cy="15040775"/>
          </a:xfrm>
        </p:spPr>
        <p:txBody>
          <a:bodyPr anchor="b"/>
          <a:lstStyle>
            <a:lvl1pPr algn="ctr">
              <a:defRPr sz="14173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600053" y="22691172"/>
            <a:ext cx="21600319" cy="10430534"/>
          </a:xfrm>
        </p:spPr>
        <p:txBody>
          <a:bodyPr/>
          <a:lstStyle>
            <a:lvl1pPr marL="0" indent="0" algn="ctr">
              <a:buNone/>
              <a:defRPr sz="5669"/>
            </a:lvl1pPr>
            <a:lvl2pPr marL="1079998" indent="0" algn="ctr">
              <a:buNone/>
              <a:defRPr sz="4724"/>
            </a:lvl2pPr>
            <a:lvl3pPr marL="2159996" indent="0" algn="ctr">
              <a:buNone/>
              <a:defRPr sz="4252"/>
            </a:lvl3pPr>
            <a:lvl4pPr marL="3239994" indent="0" algn="ctr">
              <a:buNone/>
              <a:defRPr sz="3780"/>
            </a:lvl4pPr>
            <a:lvl5pPr marL="4319991" indent="0" algn="ctr">
              <a:buNone/>
              <a:defRPr sz="3780"/>
            </a:lvl5pPr>
            <a:lvl6pPr marL="5399989" indent="0" algn="ctr">
              <a:buNone/>
              <a:defRPr sz="3780"/>
            </a:lvl6pPr>
            <a:lvl7pPr marL="6479987" indent="0" algn="ctr">
              <a:buNone/>
              <a:defRPr sz="3780"/>
            </a:lvl7pPr>
            <a:lvl8pPr marL="7559985" indent="0" algn="ctr">
              <a:buNone/>
              <a:defRPr sz="3780"/>
            </a:lvl8pPr>
            <a:lvl9pPr marL="8639983" indent="0" algn="ctr">
              <a:buNone/>
              <a:defRPr sz="378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B6051-4D48-4B1B-A1AD-46AAEAEAE0E8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784B2-B1BE-4D5A-B63A-D8C2280EEED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34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B6051-4D48-4B1B-A1AD-46AAEAEAE0E8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784B2-B1BE-4D5A-B63A-D8C2280EEED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21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20610304" y="2300118"/>
            <a:ext cx="6210092" cy="3661188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980029" y="2300118"/>
            <a:ext cx="18270270" cy="36611889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B6051-4D48-4B1B-A1AD-46AAEAEAE0E8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784B2-B1BE-4D5A-B63A-D8C2280EEED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58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B6051-4D48-4B1B-A1AD-46AAEAEAE0E8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784B2-B1BE-4D5A-B63A-D8C2280EEED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31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65029" y="10770561"/>
            <a:ext cx="24840367" cy="17970922"/>
          </a:xfrm>
        </p:spPr>
        <p:txBody>
          <a:bodyPr anchor="b"/>
          <a:lstStyle>
            <a:lvl1pPr>
              <a:defRPr sz="14173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965029" y="28911495"/>
            <a:ext cx="24840367" cy="9450484"/>
          </a:xfrm>
        </p:spPr>
        <p:txBody>
          <a:bodyPr/>
          <a:lstStyle>
            <a:lvl1pPr marL="0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1pPr>
            <a:lvl2pPr marL="1079998" indent="0">
              <a:buNone/>
              <a:defRPr sz="4724">
                <a:solidFill>
                  <a:schemeClr val="tx1">
                    <a:tint val="75000"/>
                  </a:schemeClr>
                </a:solidFill>
              </a:defRPr>
            </a:lvl2pPr>
            <a:lvl3pPr marL="2159996" indent="0">
              <a:buNone/>
              <a:defRPr sz="4252">
                <a:solidFill>
                  <a:schemeClr val="tx1">
                    <a:tint val="75000"/>
                  </a:schemeClr>
                </a:solidFill>
              </a:defRPr>
            </a:lvl3pPr>
            <a:lvl4pPr marL="3239994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4pPr>
            <a:lvl5pPr marL="4319991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5pPr>
            <a:lvl6pPr marL="5399989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6pPr>
            <a:lvl7pPr marL="6479987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7pPr>
            <a:lvl8pPr marL="7559985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8pPr>
            <a:lvl9pPr marL="8639983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B6051-4D48-4B1B-A1AD-46AAEAEAE0E8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784B2-B1BE-4D5A-B63A-D8C2280EEED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136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980029" y="11500592"/>
            <a:ext cx="12240181" cy="2741141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4580215" y="11500592"/>
            <a:ext cx="12240181" cy="2741141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B6051-4D48-4B1B-A1AD-46AAEAEAE0E8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784B2-B1BE-4D5A-B63A-D8C2280EEED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636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3780" y="2300122"/>
            <a:ext cx="24840367" cy="835043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983781" y="10590549"/>
            <a:ext cx="12183929" cy="5190264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983781" y="15780813"/>
            <a:ext cx="12183929" cy="23211199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14580215" y="10590549"/>
            <a:ext cx="12243932" cy="5190264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14580215" y="15780813"/>
            <a:ext cx="12243932" cy="23211199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B6051-4D48-4B1B-A1AD-46AAEAEAE0E8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784B2-B1BE-4D5A-B63A-D8C2280EEED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939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B6051-4D48-4B1B-A1AD-46AAEAEAE0E8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784B2-B1BE-4D5A-B63A-D8C2280EEED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400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B6051-4D48-4B1B-A1AD-46AAEAEAE0E8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784B2-B1BE-4D5A-B63A-D8C2280EEED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561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3782" y="2880148"/>
            <a:ext cx="9288886" cy="10080519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243932" y="6220324"/>
            <a:ext cx="14580215" cy="30701581"/>
          </a:xfrm>
        </p:spPr>
        <p:txBody>
          <a:bodyPr/>
          <a:lstStyle>
            <a:lvl1pPr>
              <a:defRPr sz="7559"/>
            </a:lvl1pPr>
            <a:lvl2pPr>
              <a:defRPr sz="6614"/>
            </a:lvl2pPr>
            <a:lvl3pPr>
              <a:defRPr sz="5669"/>
            </a:lvl3pPr>
            <a:lvl4pPr>
              <a:defRPr sz="4724"/>
            </a:lvl4pPr>
            <a:lvl5pPr>
              <a:defRPr sz="4724"/>
            </a:lvl5pPr>
            <a:lvl6pPr>
              <a:defRPr sz="4724"/>
            </a:lvl6pPr>
            <a:lvl7pPr>
              <a:defRPr sz="4724"/>
            </a:lvl7pPr>
            <a:lvl8pPr>
              <a:defRPr sz="4724"/>
            </a:lvl8pPr>
            <a:lvl9pPr>
              <a:defRPr sz="4724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83782" y="12960667"/>
            <a:ext cx="9288886" cy="24011240"/>
          </a:xfr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B6051-4D48-4B1B-A1AD-46AAEAEAE0E8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784B2-B1BE-4D5A-B63A-D8C2280EEED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226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3782" y="2880148"/>
            <a:ext cx="9288886" cy="10080519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2243932" y="6220324"/>
            <a:ext cx="14580215" cy="30701581"/>
          </a:xfrm>
        </p:spPr>
        <p:txBody>
          <a:bodyPr/>
          <a:lstStyle>
            <a:lvl1pPr marL="0" indent="0">
              <a:buNone/>
              <a:defRPr sz="7559"/>
            </a:lvl1pPr>
            <a:lvl2pPr marL="1079998" indent="0">
              <a:buNone/>
              <a:defRPr sz="6614"/>
            </a:lvl2pPr>
            <a:lvl3pPr marL="2159996" indent="0">
              <a:buNone/>
              <a:defRPr sz="5669"/>
            </a:lvl3pPr>
            <a:lvl4pPr marL="3239994" indent="0">
              <a:buNone/>
              <a:defRPr sz="4724"/>
            </a:lvl4pPr>
            <a:lvl5pPr marL="4319991" indent="0">
              <a:buNone/>
              <a:defRPr sz="4724"/>
            </a:lvl5pPr>
            <a:lvl6pPr marL="5399989" indent="0">
              <a:buNone/>
              <a:defRPr sz="4724"/>
            </a:lvl6pPr>
            <a:lvl7pPr marL="6479987" indent="0">
              <a:buNone/>
              <a:defRPr sz="4724"/>
            </a:lvl7pPr>
            <a:lvl8pPr marL="7559985" indent="0">
              <a:buNone/>
              <a:defRPr sz="4724"/>
            </a:lvl8pPr>
            <a:lvl9pPr marL="8639983" indent="0">
              <a:buNone/>
              <a:defRPr sz="4724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83782" y="12960667"/>
            <a:ext cx="9288886" cy="24011240"/>
          </a:xfr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B6051-4D48-4B1B-A1AD-46AAEAEAE0E8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784B2-B1BE-4D5A-B63A-D8C2280EEED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288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rgbClr val="E6F3F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980029" y="2300122"/>
            <a:ext cx="24840367" cy="8350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980029" y="11500592"/>
            <a:ext cx="24840367" cy="27411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1980029" y="40042066"/>
            <a:ext cx="6480096" cy="2300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B6051-4D48-4B1B-A1AD-46AAEAEAE0E8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9540141" y="40042066"/>
            <a:ext cx="9720143" cy="2300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20340300" y="40042066"/>
            <a:ext cx="6480096" cy="2300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784B2-B1BE-4D5A-B63A-D8C2280EEED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69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2159996" rtl="0" eaLnBrk="1" latinLnBrk="0" hangingPunct="1">
        <a:lnSpc>
          <a:spcPct val="90000"/>
        </a:lnSpc>
        <a:spcBef>
          <a:spcPct val="0"/>
        </a:spcBef>
        <a:buNone/>
        <a:defRPr sz="103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9999" indent="-539999" algn="l" defTabSz="2159996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6614" kern="1200">
          <a:solidFill>
            <a:schemeClr val="tx1"/>
          </a:solidFill>
          <a:latin typeface="+mn-lt"/>
          <a:ea typeface="+mn-ea"/>
          <a:cs typeface="+mn-cs"/>
        </a:defRPr>
      </a:lvl1pPr>
      <a:lvl2pPr marL="1619997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2pPr>
      <a:lvl3pPr marL="2699995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724" kern="1200">
          <a:solidFill>
            <a:schemeClr val="tx1"/>
          </a:solidFill>
          <a:latin typeface="+mn-lt"/>
          <a:ea typeface="+mn-ea"/>
          <a:cs typeface="+mn-cs"/>
        </a:defRPr>
      </a:lvl3pPr>
      <a:lvl4pPr marL="377999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859990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939988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7019986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8099984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917998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1pPr>
      <a:lvl2pPr marL="1079998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2pPr>
      <a:lvl3pPr marL="2159996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3pPr>
      <a:lvl4pPr marL="3239994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319991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399989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6479987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7559985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8639983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Agrupar 16">
            <a:extLst>
              <a:ext uri="{FF2B5EF4-FFF2-40B4-BE49-F238E27FC236}">
                <a16:creationId xmlns:a16="http://schemas.microsoft.com/office/drawing/2014/main" id="{B8178973-8A9E-4C94-BECB-5F2FE04579DC}"/>
              </a:ext>
            </a:extLst>
          </p:cNvPr>
          <p:cNvGrpSpPr/>
          <p:nvPr/>
        </p:nvGrpSpPr>
        <p:grpSpPr>
          <a:xfrm>
            <a:off x="0" y="39962225"/>
            <a:ext cx="28800425" cy="3240000"/>
            <a:chOff x="0" y="39962225"/>
            <a:chExt cx="28800425" cy="3240000"/>
          </a:xfrm>
        </p:grpSpPr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3EC9E74C-5341-44C7-BA1C-D3C556E22C0B}"/>
                </a:ext>
              </a:extLst>
            </p:cNvPr>
            <p:cNvSpPr/>
            <p:nvPr/>
          </p:nvSpPr>
          <p:spPr>
            <a:xfrm>
              <a:off x="0" y="39962225"/>
              <a:ext cx="28800425" cy="324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id="{A2923B4D-7D9A-4FFA-AFC7-E16FE07B4F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CB6300"/>
                </a:clrFrom>
                <a:clrTo>
                  <a:srgbClr val="CB63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802"/>
            <a:stretch/>
          </p:blipFill>
          <p:spPr>
            <a:xfrm flipV="1">
              <a:off x="0" y="39962225"/>
              <a:ext cx="17068716" cy="3240000"/>
            </a:xfrm>
            <a:custGeom>
              <a:avLst/>
              <a:gdLst>
                <a:gd name="connsiteX0" fmla="*/ 5547032 w 37627974"/>
                <a:gd name="connsiteY0" fmla="*/ 7238267 h 7238267"/>
                <a:gd name="connsiteX1" fmla="*/ 0 w 37627974"/>
                <a:gd name="connsiteY1" fmla="*/ 7199999 h 7238267"/>
                <a:gd name="connsiteX2" fmla="*/ 0 w 37627974"/>
                <a:gd name="connsiteY2" fmla="*/ 0 h 7238267"/>
                <a:gd name="connsiteX3" fmla="*/ 37627974 w 37627974"/>
                <a:gd name="connsiteY3" fmla="*/ 0 h 7238267"/>
                <a:gd name="connsiteX4" fmla="*/ 37627974 w 37627974"/>
                <a:gd name="connsiteY4" fmla="*/ 17462 h 7238267"/>
                <a:gd name="connsiteX5" fmla="*/ 21364340 w 37627974"/>
                <a:gd name="connsiteY5" fmla="*/ 415662 h 7238267"/>
                <a:gd name="connsiteX6" fmla="*/ 1129740 w 37627974"/>
                <a:gd name="connsiteY6" fmla="*/ 3005079 h 7238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627974" h="7238267">
                  <a:moveTo>
                    <a:pt x="5547032" y="7238267"/>
                  </a:moveTo>
                  <a:lnTo>
                    <a:pt x="0" y="7199999"/>
                  </a:lnTo>
                  <a:lnTo>
                    <a:pt x="0" y="0"/>
                  </a:lnTo>
                  <a:lnTo>
                    <a:pt x="37627974" y="0"/>
                  </a:lnTo>
                  <a:lnTo>
                    <a:pt x="37627974" y="17462"/>
                  </a:lnTo>
                  <a:lnTo>
                    <a:pt x="21364340" y="415662"/>
                  </a:lnTo>
                  <a:lnTo>
                    <a:pt x="1129740" y="3005079"/>
                  </a:lnTo>
                  <a:close/>
                </a:path>
              </a:pathLst>
            </a:custGeom>
          </p:spPr>
        </p:pic>
      </p:grpSp>
      <p:sp>
        <p:nvSpPr>
          <p:cNvPr id="6" name="Espaço Reservado para Texto 4"/>
          <p:cNvSpPr txBox="1">
            <a:spLocks/>
          </p:cNvSpPr>
          <p:nvPr/>
        </p:nvSpPr>
        <p:spPr>
          <a:xfrm>
            <a:off x="971550" y="11952040"/>
            <a:ext cx="26889075" cy="1600200"/>
          </a:xfrm>
          <a:prstGeom prst="rect">
            <a:avLst/>
          </a:prstGeom>
        </p:spPr>
        <p:txBody>
          <a:bodyPr/>
          <a:lstStyle>
            <a:lvl1pPr marL="0" indent="0" algn="ctr" defTabSz="2880086" rtl="0" eaLnBrk="1" latinLnBrk="0" hangingPunct="1">
              <a:lnSpc>
                <a:spcPct val="90000"/>
              </a:lnSpc>
              <a:spcBef>
                <a:spcPts val="3150"/>
              </a:spcBef>
              <a:buFont typeface="Arial" panose="020B0604020202020204" pitchFamily="34" charset="0"/>
              <a:buNone/>
              <a:defRPr sz="5500" b="1" kern="1200" baseline="0">
                <a:solidFill>
                  <a:srgbClr val="4B55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440043" indent="0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75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80086" indent="0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62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129" indent="0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60172" indent="0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236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0278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321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0364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0" dirty="0">
                <a:solidFill>
                  <a:schemeClr val="tx1"/>
                </a:solidFill>
              </a:rPr>
              <a:t>Autores: Nome da pessoa | e-maildapessoa@ufsc.br</a:t>
            </a:r>
            <a:br>
              <a:rPr lang="pt-BR" b="0" dirty="0">
                <a:solidFill>
                  <a:schemeClr val="tx1"/>
                </a:solidFill>
              </a:rPr>
            </a:br>
            <a:r>
              <a:rPr lang="pt-BR" b="0" dirty="0">
                <a:solidFill>
                  <a:schemeClr val="tx1"/>
                </a:solidFill>
              </a:rPr>
              <a:t>Nome da outra pessoa | e-maildaoutrapessoa@ufsc.br</a:t>
            </a:r>
          </a:p>
        </p:txBody>
      </p:sp>
      <p:sp>
        <p:nvSpPr>
          <p:cNvPr id="7" name="Espaço Reservado para Texto 12"/>
          <p:cNvSpPr txBox="1">
            <a:spLocks/>
          </p:cNvSpPr>
          <p:nvPr/>
        </p:nvSpPr>
        <p:spPr>
          <a:xfrm>
            <a:off x="1895475" y="14184288"/>
            <a:ext cx="25037416" cy="25235196"/>
          </a:xfrm>
          <a:prstGeom prst="rect">
            <a:avLst/>
          </a:prstGeom>
        </p:spPr>
        <p:txBody>
          <a:bodyPr numCol="2" spcCol="1080000"/>
          <a:lstStyle>
            <a:lvl1pPr marL="0" marR="0" indent="0" algn="just" defTabSz="2880086" rtl="0" eaLnBrk="1" fontAlgn="auto" latinLnBrk="0" hangingPunct="1">
              <a:lnSpc>
                <a:spcPct val="90000"/>
              </a:lnSpc>
              <a:spcBef>
                <a:spcPts val="31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kern="1200">
                <a:solidFill>
                  <a:srgbClr val="75808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160064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75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107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62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150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193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236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0278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321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0364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 dirty="0">
                <a:solidFill>
                  <a:schemeClr val="tx1"/>
                </a:solidFill>
              </a:rPr>
              <a:t>Procedimento com relação aos artigos classificados para apresentação de pôster:</a:t>
            </a:r>
          </a:p>
          <a:p>
            <a:pPr marL="1250950"/>
            <a:r>
              <a:rPr lang="pt-BR" sz="4000" b="1" dirty="0">
                <a:solidFill>
                  <a:srgbClr val="397B79"/>
                </a:solidFill>
              </a:rPr>
              <a:t>1) Sessões temáticas</a:t>
            </a:r>
          </a:p>
          <a:p>
            <a:r>
              <a:rPr lang="pt-BR" sz="4000" dirty="0">
                <a:solidFill>
                  <a:schemeClr val="tx1"/>
                </a:solidFill>
              </a:rPr>
              <a:t>Os artigos serão apresentados nas sessões temáticas, que serão divulgadas ao público. As sessões serão realizadas virtualmente, com oportunidade de discussão virtual. O autor responsável pela apresentação irá gravar um vídeo de 8 minutos. Este vídeo será enviado a comissão organizadora do evento </a:t>
            </a:r>
            <a:r>
              <a:rPr lang="pt-BR" sz="4000" b="1" dirty="0">
                <a:solidFill>
                  <a:schemeClr val="tx1"/>
                </a:solidFill>
              </a:rPr>
              <a:t>até 22/05/2022</a:t>
            </a:r>
            <a:r>
              <a:rPr lang="pt-BR" sz="4000" dirty="0">
                <a:solidFill>
                  <a:schemeClr val="tx1"/>
                </a:solidFill>
              </a:rPr>
              <a:t>. Desta forma, as sessões temáticas irão acontecer normalmente, do mesmo modo que nos eventos anteriores, porém não presencial. </a:t>
            </a:r>
            <a:r>
              <a:rPr lang="pt-BR" sz="4000" b="1" dirty="0">
                <a:solidFill>
                  <a:schemeClr val="tx1"/>
                </a:solidFill>
              </a:rPr>
              <a:t>Verifique a programação</a:t>
            </a:r>
            <a:r>
              <a:rPr lang="pt-BR" sz="4000" dirty="0">
                <a:solidFill>
                  <a:schemeClr val="tx1"/>
                </a:solidFill>
              </a:rPr>
              <a:t>.</a:t>
            </a:r>
          </a:p>
          <a:p>
            <a:pPr marL="1347788"/>
            <a:r>
              <a:rPr lang="pt-BR" sz="4000" b="1" dirty="0">
                <a:solidFill>
                  <a:srgbClr val="397B79"/>
                </a:solidFill>
              </a:rPr>
              <a:t>2) ANAIS do evento</a:t>
            </a:r>
          </a:p>
          <a:p>
            <a:r>
              <a:rPr lang="pt-BR" sz="4000" dirty="0">
                <a:solidFill>
                  <a:schemeClr val="tx1"/>
                </a:solidFill>
              </a:rPr>
              <a:t>Os artigos serão publicados nos anais do evento que estarão disponíveis após o evento. Os autores que não enviarem o vídeo não terão direito ao certificado de apresentação, e seu artigo não fará parte dos anais do evento. Passos para a realização de slides com áudio:</a:t>
            </a:r>
          </a:p>
          <a:p>
            <a:pPr marL="914400" indent="-914400">
              <a:buFont typeface="+mj-lt"/>
              <a:buAutoNum type="alphaLcParenR"/>
            </a:pPr>
            <a:r>
              <a:rPr lang="pt-BR" sz="4000" dirty="0">
                <a:solidFill>
                  <a:schemeClr val="tx1"/>
                </a:solidFill>
              </a:rPr>
              <a:t>Faça sua apresentação de slides normalmente, seguindo o </a:t>
            </a:r>
            <a:r>
              <a:rPr lang="pt-BR" sz="4000" dirty="0" err="1">
                <a:solidFill>
                  <a:schemeClr val="tx1"/>
                </a:solidFill>
              </a:rPr>
              <a:t>template</a:t>
            </a:r>
            <a:r>
              <a:rPr lang="pt-BR" sz="4000" dirty="0">
                <a:solidFill>
                  <a:schemeClr val="tx1"/>
                </a:solidFill>
              </a:rPr>
              <a:t> do evento;</a:t>
            </a:r>
          </a:p>
          <a:p>
            <a:pPr marL="914400" indent="-914400">
              <a:buFont typeface="+mj-lt"/>
              <a:buAutoNum type="alphaLcParenR"/>
            </a:pPr>
            <a:r>
              <a:rPr lang="pt-BR" sz="4000" dirty="0">
                <a:solidFill>
                  <a:schemeClr val="tx1"/>
                </a:solidFill>
              </a:rPr>
              <a:t>Após terminar, clique na aba “Apresentação de Slides (slide show)”;</a:t>
            </a:r>
          </a:p>
          <a:p>
            <a:pPr marL="914400" indent="-914400">
              <a:buFont typeface="+mj-lt"/>
              <a:buAutoNum type="alphaLcParenR"/>
            </a:pPr>
            <a:r>
              <a:rPr lang="pt-BR" sz="4000" dirty="0">
                <a:solidFill>
                  <a:schemeClr val="tx1"/>
                </a:solidFill>
              </a:rPr>
              <a:t>Clique no ícone “Gravar Apresentação de Slides”;</a:t>
            </a:r>
          </a:p>
          <a:p>
            <a:pPr marL="914400" indent="-914400">
              <a:buFont typeface="+mj-lt"/>
              <a:buAutoNum type="alphaLcParenR"/>
            </a:pPr>
            <a:r>
              <a:rPr lang="pt-BR" sz="4000" dirty="0">
                <a:solidFill>
                  <a:schemeClr val="tx1"/>
                </a:solidFill>
              </a:rPr>
              <a:t>O powerpoint abrirá a apresentação de slides desde o início. Assim, comece a apresentação do seu projeto normalmente;</a:t>
            </a:r>
          </a:p>
          <a:p>
            <a:pPr marL="914400" indent="-914400">
              <a:buFont typeface="+mj-lt"/>
              <a:buAutoNum type="alphaLcParenR"/>
            </a:pPr>
            <a:r>
              <a:rPr lang="pt-BR" sz="4000" dirty="0">
                <a:solidFill>
                  <a:schemeClr val="tx1"/>
                </a:solidFill>
              </a:rPr>
              <a:t>Ao final da apresentação do slide, clique na seta da janela de comando do slide para mudá-lo, ou na seta do seu teclado;</a:t>
            </a:r>
          </a:p>
          <a:p>
            <a:pPr marL="914400" indent="-914400">
              <a:buFont typeface="+mj-lt"/>
              <a:buAutoNum type="alphaLcParenR"/>
            </a:pPr>
            <a:r>
              <a:rPr lang="pt-BR" sz="4000" dirty="0">
                <a:solidFill>
                  <a:schemeClr val="tx1"/>
                </a:solidFill>
              </a:rPr>
              <a:t>Siga apresentando. Quando acabar de apresentar o último slide, clique novamente na seta. O powerpoint terminará sua gravação e salvará automaticamente em cada slide;</a:t>
            </a:r>
          </a:p>
          <a:p>
            <a:pPr marL="914400" indent="-914400">
              <a:buFont typeface="+mj-lt"/>
              <a:buAutoNum type="alphaLcParenR"/>
            </a:pPr>
            <a:r>
              <a:rPr lang="pt-BR" sz="4000" dirty="0">
                <a:solidFill>
                  <a:schemeClr val="tx1"/>
                </a:solidFill>
              </a:rPr>
              <a:t>Você também pode gravar sua apresentação pelo zoom, </a:t>
            </a:r>
            <a:r>
              <a:rPr lang="pt-BR" sz="4000" dirty="0" err="1">
                <a:solidFill>
                  <a:schemeClr val="tx1"/>
                </a:solidFill>
              </a:rPr>
              <a:t>meet</a:t>
            </a:r>
            <a:r>
              <a:rPr lang="pt-BR" sz="4000" dirty="0">
                <a:solidFill>
                  <a:schemeClr val="tx1"/>
                </a:solidFill>
              </a:rPr>
              <a:t> ou </a:t>
            </a:r>
            <a:r>
              <a:rPr lang="pt-BR" sz="4000" dirty="0" err="1">
                <a:solidFill>
                  <a:schemeClr val="tx1"/>
                </a:solidFill>
              </a:rPr>
              <a:t>teams</a:t>
            </a:r>
            <a:r>
              <a:rPr lang="pt-BR" sz="4000" dirty="0">
                <a:solidFill>
                  <a:schemeClr val="tx1"/>
                </a:solidFill>
              </a:rPr>
              <a:t>. Utilize este </a:t>
            </a:r>
            <a:r>
              <a:rPr lang="pt-BR" sz="4000" dirty="0" err="1">
                <a:solidFill>
                  <a:schemeClr val="tx1"/>
                </a:solidFill>
              </a:rPr>
              <a:t>template</a:t>
            </a:r>
            <a:r>
              <a:rPr lang="pt-BR" sz="4000" dirty="0">
                <a:solidFill>
                  <a:schemeClr val="tx1"/>
                </a:solidFill>
              </a:rPr>
              <a:t> como fundo da apresentação.</a:t>
            </a:r>
          </a:p>
          <a:p>
            <a:pPr marL="914400" indent="-914400">
              <a:buFont typeface="+mj-lt"/>
              <a:buAutoNum type="alphaLcParenR"/>
            </a:pPr>
            <a:r>
              <a:rPr lang="pt-BR" sz="4000" dirty="0">
                <a:solidFill>
                  <a:schemeClr val="tx1"/>
                </a:solidFill>
              </a:rPr>
              <a:t>Converta sua apresentação em link do </a:t>
            </a:r>
            <a:r>
              <a:rPr lang="pt-BR" sz="4000" dirty="0" err="1">
                <a:solidFill>
                  <a:schemeClr val="tx1"/>
                </a:solidFill>
              </a:rPr>
              <a:t>youtube</a:t>
            </a:r>
            <a:r>
              <a:rPr lang="pt-BR" sz="4000" dirty="0">
                <a:solidFill>
                  <a:schemeClr val="tx1"/>
                </a:solidFill>
              </a:rPr>
              <a:t>.</a:t>
            </a:r>
          </a:p>
          <a:p>
            <a:pPr marL="914400" indent="-914400">
              <a:buFont typeface="+mj-lt"/>
              <a:buAutoNum type="alphaLcParenR"/>
            </a:pPr>
            <a:r>
              <a:rPr lang="pt-BR" sz="4000" dirty="0">
                <a:solidFill>
                  <a:schemeClr val="tx1"/>
                </a:solidFill>
              </a:rPr>
              <a:t>Envie o link da apresentação no </a:t>
            </a:r>
            <a:r>
              <a:rPr lang="pt-BR" sz="4000" dirty="0" err="1">
                <a:solidFill>
                  <a:schemeClr val="tx1"/>
                </a:solidFill>
              </a:rPr>
              <a:t>youtube</a:t>
            </a:r>
            <a:r>
              <a:rPr lang="pt-BR" sz="4000" dirty="0">
                <a:solidFill>
                  <a:schemeClr val="tx1"/>
                </a:solidFill>
              </a:rPr>
              <a:t> para o </a:t>
            </a:r>
            <a:r>
              <a:rPr lang="pt-BR" sz="4000" dirty="0" err="1">
                <a:solidFill>
                  <a:schemeClr val="tx1"/>
                </a:solidFill>
              </a:rPr>
              <a:t>email</a:t>
            </a:r>
            <a:r>
              <a:rPr lang="pt-BR" sz="4000" dirty="0">
                <a:solidFill>
                  <a:schemeClr val="tx1"/>
                </a:solidFill>
              </a:rPr>
              <a:t>: ensus.ufsc@gmail.com. Verifique se recebeu confirmação do recebimento.</a:t>
            </a:r>
          </a:p>
          <a:p>
            <a:r>
              <a:rPr lang="pt-BR" sz="4000" b="1" dirty="0">
                <a:solidFill>
                  <a:schemeClr val="tx1"/>
                </a:solidFill>
              </a:rPr>
              <a:t>Nota: As versões de 97-2003 do powerpoint não suportam arquivo de áudio.</a:t>
            </a:r>
          </a:p>
          <a:p>
            <a:pPr marL="1058863"/>
            <a:r>
              <a:rPr lang="pt-BR" sz="4000" i="1" dirty="0">
                <a:solidFill>
                  <a:schemeClr val="tx1"/>
                </a:solidFill>
              </a:rPr>
              <a:t>Nam libero tempore, cum soluta </a:t>
            </a:r>
            <a:r>
              <a:rPr lang="pt-BR" sz="4000" i="1" dirty="0" err="1">
                <a:solidFill>
                  <a:schemeClr val="tx1"/>
                </a:solidFill>
              </a:rPr>
              <a:t>nobis</a:t>
            </a:r>
            <a:r>
              <a:rPr lang="pt-BR" sz="4000" i="1" dirty="0">
                <a:solidFill>
                  <a:schemeClr val="tx1"/>
                </a:solidFill>
              </a:rPr>
              <a:t> est </a:t>
            </a:r>
            <a:r>
              <a:rPr lang="pt-BR" sz="4000" i="1" dirty="0" err="1">
                <a:solidFill>
                  <a:schemeClr val="tx1"/>
                </a:solidFill>
              </a:rPr>
              <a:t>eligendi</a:t>
            </a:r>
            <a:r>
              <a:rPr lang="pt-BR" sz="4000" i="1" dirty="0">
                <a:solidFill>
                  <a:schemeClr val="tx1"/>
                </a:solidFill>
              </a:rPr>
              <a:t> </a:t>
            </a:r>
            <a:r>
              <a:rPr lang="pt-BR" sz="4000" i="1" dirty="0" err="1">
                <a:solidFill>
                  <a:schemeClr val="tx1"/>
                </a:solidFill>
              </a:rPr>
              <a:t>optio</a:t>
            </a:r>
            <a:r>
              <a:rPr lang="pt-BR" sz="4000" i="1" dirty="0">
                <a:solidFill>
                  <a:schemeClr val="tx1"/>
                </a:solidFill>
              </a:rPr>
              <a:t> </a:t>
            </a:r>
            <a:r>
              <a:rPr lang="pt-BR" sz="4000" i="1" dirty="0" err="1">
                <a:solidFill>
                  <a:schemeClr val="tx1"/>
                </a:solidFill>
              </a:rPr>
              <a:t>cumque</a:t>
            </a:r>
            <a:r>
              <a:rPr lang="pt-BR" sz="4000" i="1" dirty="0">
                <a:solidFill>
                  <a:schemeClr val="tx1"/>
                </a:solidFill>
              </a:rPr>
              <a:t> </a:t>
            </a:r>
            <a:r>
              <a:rPr lang="pt-BR" sz="4000" i="1" dirty="0" err="1">
                <a:solidFill>
                  <a:schemeClr val="tx1"/>
                </a:solidFill>
              </a:rPr>
              <a:t>nihil</a:t>
            </a:r>
            <a:r>
              <a:rPr lang="pt-BR" sz="4000" i="1" dirty="0">
                <a:solidFill>
                  <a:schemeClr val="tx1"/>
                </a:solidFill>
              </a:rPr>
              <a:t> </a:t>
            </a:r>
            <a:r>
              <a:rPr lang="pt-BR" sz="4000" i="1" dirty="0" err="1">
                <a:solidFill>
                  <a:schemeClr val="tx1"/>
                </a:solidFill>
              </a:rPr>
              <a:t>impedit</a:t>
            </a:r>
            <a:r>
              <a:rPr lang="pt-BR" sz="4000" i="1" dirty="0">
                <a:solidFill>
                  <a:schemeClr val="tx1"/>
                </a:solidFill>
              </a:rPr>
              <a:t> quo </a:t>
            </a:r>
            <a:r>
              <a:rPr lang="pt-BR" sz="4000" i="1" dirty="0" err="1">
                <a:solidFill>
                  <a:schemeClr val="tx1"/>
                </a:solidFill>
              </a:rPr>
              <a:t>minus</a:t>
            </a:r>
            <a:r>
              <a:rPr lang="pt-BR" sz="4000" i="1" dirty="0">
                <a:solidFill>
                  <a:schemeClr val="tx1"/>
                </a:solidFill>
              </a:rPr>
              <a:t> id quod </a:t>
            </a:r>
            <a:r>
              <a:rPr lang="pt-BR" sz="4000" i="1" dirty="0" err="1">
                <a:solidFill>
                  <a:schemeClr val="tx1"/>
                </a:solidFill>
              </a:rPr>
              <a:t>maxime</a:t>
            </a:r>
            <a:r>
              <a:rPr lang="pt-BR" sz="4000" i="1" dirty="0">
                <a:solidFill>
                  <a:schemeClr val="tx1"/>
                </a:solidFill>
              </a:rPr>
              <a:t> </a:t>
            </a:r>
            <a:r>
              <a:rPr lang="pt-BR" sz="4000" i="1" dirty="0" err="1">
                <a:solidFill>
                  <a:schemeClr val="tx1"/>
                </a:solidFill>
              </a:rPr>
              <a:t>placeat</a:t>
            </a:r>
            <a:r>
              <a:rPr lang="pt-BR" sz="4000" i="1" dirty="0">
                <a:solidFill>
                  <a:schemeClr val="tx1"/>
                </a:solidFill>
              </a:rPr>
              <a:t> </a:t>
            </a:r>
            <a:r>
              <a:rPr lang="pt-BR" sz="4000" i="1" dirty="0" err="1">
                <a:solidFill>
                  <a:schemeClr val="tx1"/>
                </a:solidFill>
              </a:rPr>
              <a:t>facere</a:t>
            </a:r>
            <a:r>
              <a:rPr lang="pt-BR" sz="4000" i="1" dirty="0">
                <a:solidFill>
                  <a:schemeClr val="tx1"/>
                </a:solidFill>
              </a:rPr>
              <a:t> </a:t>
            </a:r>
            <a:r>
              <a:rPr lang="pt-BR" sz="4000" i="1" dirty="0" err="1">
                <a:solidFill>
                  <a:schemeClr val="tx1"/>
                </a:solidFill>
              </a:rPr>
              <a:t>possimus</a:t>
            </a:r>
            <a:r>
              <a:rPr lang="pt-BR" sz="4000" i="1" dirty="0">
                <a:solidFill>
                  <a:schemeClr val="tx1"/>
                </a:solidFill>
              </a:rPr>
              <a:t>, omnis </a:t>
            </a:r>
            <a:r>
              <a:rPr lang="pt-BR" sz="4000" i="1" dirty="0" err="1">
                <a:solidFill>
                  <a:schemeClr val="tx1"/>
                </a:solidFill>
              </a:rPr>
              <a:t>voluptas</a:t>
            </a:r>
            <a:r>
              <a:rPr lang="pt-BR" sz="4000" i="1" dirty="0">
                <a:solidFill>
                  <a:schemeClr val="tx1"/>
                </a:solidFill>
              </a:rPr>
              <a:t> </a:t>
            </a:r>
            <a:r>
              <a:rPr lang="pt-BR" sz="4000" i="1" dirty="0" err="1">
                <a:solidFill>
                  <a:schemeClr val="tx1"/>
                </a:solidFill>
              </a:rPr>
              <a:t>assumenda</a:t>
            </a:r>
            <a:r>
              <a:rPr lang="pt-BR" sz="4000" i="1" dirty="0">
                <a:solidFill>
                  <a:schemeClr val="tx1"/>
                </a:solidFill>
              </a:rPr>
              <a:t> est, omnis </a:t>
            </a:r>
            <a:r>
              <a:rPr lang="pt-BR" sz="4000" i="1" dirty="0" err="1">
                <a:solidFill>
                  <a:schemeClr val="tx1"/>
                </a:solidFill>
              </a:rPr>
              <a:t>dolor</a:t>
            </a:r>
            <a:r>
              <a:rPr lang="pt-BR" sz="4000" i="1" dirty="0">
                <a:solidFill>
                  <a:schemeClr val="tx1"/>
                </a:solidFill>
              </a:rPr>
              <a:t> </a:t>
            </a:r>
            <a:r>
              <a:rPr lang="pt-BR" sz="4000" i="1" dirty="0" err="1">
                <a:solidFill>
                  <a:schemeClr val="tx1"/>
                </a:solidFill>
              </a:rPr>
              <a:t>repellendus</a:t>
            </a:r>
            <a:r>
              <a:rPr lang="pt-BR" sz="4000" i="1" dirty="0">
                <a:solidFill>
                  <a:schemeClr val="tx1"/>
                </a:solidFill>
              </a:rPr>
              <a:t>. </a:t>
            </a:r>
            <a:r>
              <a:rPr lang="pt-BR" sz="4000" i="1" dirty="0" err="1">
                <a:solidFill>
                  <a:schemeClr val="tx1"/>
                </a:solidFill>
              </a:rPr>
              <a:t>Temporibus</a:t>
            </a:r>
            <a:r>
              <a:rPr lang="pt-BR" sz="4000" i="1" dirty="0">
                <a:solidFill>
                  <a:schemeClr val="tx1"/>
                </a:solidFill>
              </a:rPr>
              <a:t> autem </a:t>
            </a:r>
            <a:r>
              <a:rPr lang="pt-BR" sz="4000" i="1" dirty="0" err="1">
                <a:solidFill>
                  <a:schemeClr val="tx1"/>
                </a:solidFill>
              </a:rPr>
              <a:t>quibusdam</a:t>
            </a:r>
            <a:r>
              <a:rPr lang="pt-BR" sz="4000" i="1" dirty="0">
                <a:solidFill>
                  <a:schemeClr val="tx1"/>
                </a:solidFill>
              </a:rPr>
              <a:t> et </a:t>
            </a:r>
            <a:r>
              <a:rPr lang="pt-BR" sz="4000" i="1" dirty="0" err="1">
                <a:solidFill>
                  <a:schemeClr val="tx1"/>
                </a:solidFill>
              </a:rPr>
              <a:t>aut</a:t>
            </a:r>
            <a:r>
              <a:rPr lang="pt-BR" sz="4000" i="1" dirty="0">
                <a:solidFill>
                  <a:schemeClr val="tx1"/>
                </a:solidFill>
              </a:rPr>
              <a:t> </a:t>
            </a:r>
            <a:r>
              <a:rPr lang="pt-BR" sz="4000" i="1" dirty="0" err="1">
                <a:solidFill>
                  <a:schemeClr val="tx1"/>
                </a:solidFill>
              </a:rPr>
              <a:t>officiis</a:t>
            </a:r>
            <a:r>
              <a:rPr lang="pt-BR" sz="4000" i="1" dirty="0">
                <a:solidFill>
                  <a:schemeClr val="tx1"/>
                </a:solidFill>
              </a:rPr>
              <a:t> </a:t>
            </a:r>
            <a:r>
              <a:rPr lang="pt-BR" sz="4000" i="1" dirty="0" err="1">
                <a:solidFill>
                  <a:schemeClr val="tx1"/>
                </a:solidFill>
              </a:rPr>
              <a:t>debitis</a:t>
            </a:r>
            <a:r>
              <a:rPr lang="pt-BR" sz="4000" i="1" dirty="0">
                <a:solidFill>
                  <a:schemeClr val="tx1"/>
                </a:solidFill>
              </a:rPr>
              <a:t> </a:t>
            </a:r>
            <a:r>
              <a:rPr lang="pt-BR" sz="4000" i="1" dirty="0" err="1">
                <a:solidFill>
                  <a:schemeClr val="tx1"/>
                </a:solidFill>
              </a:rPr>
              <a:t>aut</a:t>
            </a:r>
            <a:r>
              <a:rPr lang="pt-BR" sz="4000" i="1" dirty="0">
                <a:solidFill>
                  <a:schemeClr val="tx1"/>
                </a:solidFill>
              </a:rPr>
              <a:t> </a:t>
            </a:r>
            <a:r>
              <a:rPr lang="pt-BR" sz="4000" i="1" dirty="0" err="1">
                <a:solidFill>
                  <a:schemeClr val="tx1"/>
                </a:solidFill>
              </a:rPr>
              <a:t>rerum</a:t>
            </a:r>
            <a:r>
              <a:rPr lang="pt-BR" sz="4000" i="1" dirty="0">
                <a:solidFill>
                  <a:schemeClr val="tx1"/>
                </a:solidFill>
              </a:rPr>
              <a:t> </a:t>
            </a:r>
            <a:r>
              <a:rPr lang="pt-BR" sz="4000" i="1" dirty="0" err="1">
                <a:solidFill>
                  <a:schemeClr val="tx1"/>
                </a:solidFill>
              </a:rPr>
              <a:t>necessitatibus</a:t>
            </a:r>
            <a:r>
              <a:rPr lang="pt-BR" sz="4000" i="1" dirty="0">
                <a:solidFill>
                  <a:schemeClr val="tx1"/>
                </a:solidFill>
              </a:rPr>
              <a:t> </a:t>
            </a:r>
            <a:r>
              <a:rPr lang="pt-BR" sz="4000" i="1" dirty="0" err="1">
                <a:solidFill>
                  <a:schemeClr val="tx1"/>
                </a:solidFill>
              </a:rPr>
              <a:t>saepe</a:t>
            </a:r>
            <a:r>
              <a:rPr lang="pt-BR" sz="4000" i="1" dirty="0">
                <a:solidFill>
                  <a:schemeClr val="tx1"/>
                </a:solidFill>
              </a:rPr>
              <a:t> </a:t>
            </a:r>
            <a:r>
              <a:rPr lang="pt-BR" sz="4000" i="1" dirty="0" err="1">
                <a:solidFill>
                  <a:schemeClr val="tx1"/>
                </a:solidFill>
              </a:rPr>
              <a:t>eveniet</a:t>
            </a:r>
            <a:r>
              <a:rPr lang="pt-BR" sz="4000" i="1" dirty="0">
                <a:solidFill>
                  <a:schemeClr val="tx1"/>
                </a:solidFill>
              </a:rPr>
              <a:t> ut et </a:t>
            </a:r>
            <a:r>
              <a:rPr lang="pt-BR" sz="4000" i="1" dirty="0" err="1">
                <a:solidFill>
                  <a:schemeClr val="tx1"/>
                </a:solidFill>
              </a:rPr>
              <a:t>voluptates</a:t>
            </a:r>
            <a:r>
              <a:rPr lang="pt-BR" sz="4000" i="1" dirty="0">
                <a:solidFill>
                  <a:schemeClr val="tx1"/>
                </a:solidFill>
              </a:rPr>
              <a:t>. </a:t>
            </a:r>
            <a:r>
              <a:rPr lang="pt-BR" sz="4000" i="1" dirty="0" err="1">
                <a:solidFill>
                  <a:schemeClr val="tx1"/>
                </a:solidFill>
              </a:rPr>
              <a:t>Itaque</a:t>
            </a:r>
            <a:r>
              <a:rPr lang="pt-BR" sz="4000" i="1" dirty="0">
                <a:solidFill>
                  <a:schemeClr val="tx1"/>
                </a:solidFill>
              </a:rPr>
              <a:t> </a:t>
            </a:r>
            <a:r>
              <a:rPr lang="pt-BR" sz="4000" i="1" dirty="0" err="1">
                <a:solidFill>
                  <a:schemeClr val="tx1"/>
                </a:solidFill>
              </a:rPr>
              <a:t>earum</a:t>
            </a:r>
            <a:r>
              <a:rPr lang="pt-BR" sz="4000" i="1" dirty="0">
                <a:solidFill>
                  <a:schemeClr val="tx1"/>
                </a:solidFill>
              </a:rPr>
              <a:t> </a:t>
            </a:r>
            <a:r>
              <a:rPr lang="pt-BR" sz="4000" i="1" dirty="0" err="1">
                <a:solidFill>
                  <a:schemeClr val="tx1"/>
                </a:solidFill>
              </a:rPr>
              <a:t>rerum</a:t>
            </a:r>
            <a:r>
              <a:rPr lang="pt-BR" sz="4000" i="1" dirty="0">
                <a:solidFill>
                  <a:schemeClr val="tx1"/>
                </a:solidFill>
              </a:rPr>
              <a:t> hic </a:t>
            </a:r>
            <a:r>
              <a:rPr lang="pt-BR" sz="4000" i="1" dirty="0" err="1">
                <a:solidFill>
                  <a:schemeClr val="tx1"/>
                </a:solidFill>
              </a:rPr>
              <a:t>tenetur</a:t>
            </a:r>
            <a:r>
              <a:rPr lang="pt-BR" sz="4000" i="1" dirty="0">
                <a:solidFill>
                  <a:schemeClr val="tx1"/>
                </a:solidFill>
              </a:rPr>
              <a:t> a sapiente </a:t>
            </a:r>
            <a:r>
              <a:rPr lang="pt-BR" sz="4000" i="1" dirty="0" err="1">
                <a:solidFill>
                  <a:schemeClr val="tx1"/>
                </a:solidFill>
              </a:rPr>
              <a:t>delectus</a:t>
            </a:r>
            <a:r>
              <a:rPr lang="pt-BR" sz="4000" i="1" dirty="0">
                <a:solidFill>
                  <a:schemeClr val="tx1"/>
                </a:solidFill>
              </a:rPr>
              <a:t>. </a:t>
            </a:r>
            <a:r>
              <a:rPr lang="pt-BR" sz="4000" dirty="0">
                <a:solidFill>
                  <a:schemeClr val="tx1"/>
                </a:solidFill>
              </a:rPr>
              <a:t>(AUTOR, ano, p. nº).</a:t>
            </a:r>
            <a:endParaRPr lang="pt-BR" dirty="0">
              <a:solidFill>
                <a:schemeClr val="tx1"/>
              </a:solidFill>
            </a:endParaRPr>
          </a:p>
          <a:p>
            <a:endParaRPr lang="pt-BR" dirty="0">
              <a:solidFill>
                <a:schemeClr val="tx1"/>
              </a:solidFill>
            </a:endParaRPr>
          </a:p>
          <a:p>
            <a:endParaRPr lang="pt-BR" dirty="0">
              <a:solidFill>
                <a:schemeClr val="tx1"/>
              </a:solidFill>
            </a:endParaRPr>
          </a:p>
          <a:p>
            <a:endParaRPr lang="pt-BR" dirty="0">
              <a:solidFill>
                <a:schemeClr val="tx1"/>
              </a:solidFill>
            </a:endParaRPr>
          </a:p>
          <a:p>
            <a:endParaRPr lang="pt-BR" dirty="0">
              <a:solidFill>
                <a:schemeClr val="tx1"/>
              </a:solidFill>
            </a:endParaRPr>
          </a:p>
          <a:p>
            <a:endParaRPr lang="pt-BR" dirty="0"/>
          </a:p>
        </p:txBody>
      </p:sp>
      <p:sp>
        <p:nvSpPr>
          <p:cNvPr id="10" name="Espaço Reservado para Texto 20"/>
          <p:cNvSpPr txBox="1">
            <a:spLocks/>
          </p:cNvSpPr>
          <p:nvPr/>
        </p:nvSpPr>
        <p:spPr>
          <a:xfrm>
            <a:off x="15449268" y="40031874"/>
            <a:ext cx="12056400" cy="2235534"/>
          </a:xfrm>
          <a:prstGeom prst="rect">
            <a:avLst/>
          </a:prstGeom>
        </p:spPr>
        <p:txBody>
          <a:bodyPr/>
          <a:lstStyle>
            <a:lvl1pPr marL="0" indent="0" algn="r" defTabSz="2880086" rtl="0" eaLnBrk="1" latinLnBrk="0" hangingPunct="1">
              <a:lnSpc>
                <a:spcPct val="90000"/>
              </a:lnSpc>
              <a:spcBef>
                <a:spcPts val="3150"/>
              </a:spcBef>
              <a:buFont typeface="Arial" panose="020B0604020202020204" pitchFamily="34" charset="0"/>
              <a:buNone/>
              <a:defRPr sz="4800" kern="1200">
                <a:solidFill>
                  <a:srgbClr val="75808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160064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75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107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62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150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193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236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0278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321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0364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pt-BR" sz="2400" dirty="0">
                <a:solidFill>
                  <a:schemeClr val="tx1"/>
                </a:solidFill>
              </a:rPr>
              <a:t>SOBRENOME do autor, Nome. Título: subtítulo (se houver, sem negrito). nº. ed. (número de edição, se houver). Cidade: Editora, ano.</a:t>
            </a:r>
            <a:br>
              <a:rPr lang="pt-BR" sz="2400" dirty="0">
                <a:solidFill>
                  <a:schemeClr val="tx1"/>
                </a:solidFill>
              </a:rPr>
            </a:br>
            <a:r>
              <a:rPr lang="pt-BR" sz="2400" dirty="0">
                <a:solidFill>
                  <a:schemeClr val="tx1"/>
                </a:solidFill>
              </a:rPr>
              <a:t>SOBRENOME do autor, Nome. Título: subtítulo (se houver, sem negrito). nº. ed. (número de edição, se houver). Cidade: Editora, ano.</a:t>
            </a:r>
            <a:br>
              <a:rPr lang="pt-BR" sz="2400" dirty="0">
                <a:solidFill>
                  <a:schemeClr val="tx1"/>
                </a:solidFill>
              </a:rPr>
            </a:br>
            <a:r>
              <a:rPr lang="pt-BR" sz="2400" dirty="0">
                <a:solidFill>
                  <a:schemeClr val="tx1"/>
                </a:solidFill>
              </a:rPr>
              <a:t>SOBRENOME do autor, Nome. Título: subtítulo (se houver, sem negrito). nº. ed. (número de edição, se houver). Cidade: Editora, ano.</a:t>
            </a:r>
          </a:p>
        </p:txBody>
      </p:sp>
      <p:sp>
        <p:nvSpPr>
          <p:cNvPr id="11" name="Espaço Reservado para Texto 4"/>
          <p:cNvSpPr txBox="1">
            <a:spLocks/>
          </p:cNvSpPr>
          <p:nvPr/>
        </p:nvSpPr>
        <p:spPr>
          <a:xfrm>
            <a:off x="957261" y="9719792"/>
            <a:ext cx="26889075" cy="1600200"/>
          </a:xfrm>
          <a:prstGeom prst="rect">
            <a:avLst/>
          </a:prstGeom>
        </p:spPr>
        <p:txBody>
          <a:bodyPr/>
          <a:lstStyle>
            <a:lvl1pPr marL="0" indent="0" algn="ctr" defTabSz="2880086" rtl="0" eaLnBrk="1" latinLnBrk="0" hangingPunct="1">
              <a:lnSpc>
                <a:spcPct val="90000"/>
              </a:lnSpc>
              <a:spcBef>
                <a:spcPts val="3150"/>
              </a:spcBef>
              <a:buFont typeface="Arial" panose="020B0604020202020204" pitchFamily="34" charset="0"/>
              <a:buNone/>
              <a:defRPr sz="5500" b="1" kern="1200" baseline="0">
                <a:solidFill>
                  <a:srgbClr val="4B55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440043" indent="0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75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80086" indent="0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62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129" indent="0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60172" indent="0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236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0278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321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0364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7440"/>
              </a:lnSpc>
            </a:pPr>
            <a:r>
              <a:rPr lang="pt-BR" sz="6200" kern="0" dirty="0">
                <a:solidFill>
                  <a:schemeClr val="tx1"/>
                </a:solidFill>
              </a:rPr>
              <a:t>Espaço para subtítulo (se houver). Use no máximo duas linhas.</a:t>
            </a:r>
            <a:br>
              <a:rPr lang="pt-BR" sz="6200" kern="0" dirty="0">
                <a:solidFill>
                  <a:schemeClr val="tx1"/>
                </a:solidFill>
              </a:rPr>
            </a:br>
            <a:r>
              <a:rPr lang="pt-BR" sz="6200" kern="0" dirty="0">
                <a:solidFill>
                  <a:schemeClr val="tx1"/>
                </a:solidFill>
              </a:rPr>
              <a:t>Quando precisar de mais espaço, reduzir a fonte.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19224748" y="39243072"/>
            <a:ext cx="7652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dirty="0"/>
              <a:t>Legenda da imagem.</a:t>
            </a:r>
          </a:p>
        </p:txBody>
      </p:sp>
      <p:sp>
        <p:nvSpPr>
          <p:cNvPr id="18" name="Espaço Reservado para Texto 11"/>
          <p:cNvSpPr txBox="1">
            <a:spLocks/>
          </p:cNvSpPr>
          <p:nvPr/>
        </p:nvSpPr>
        <p:spPr>
          <a:xfrm>
            <a:off x="14688244" y="2663008"/>
            <a:ext cx="13037502" cy="1542415"/>
          </a:xfrm>
          <a:prstGeom prst="rect">
            <a:avLst/>
          </a:prstGeom>
        </p:spPr>
        <p:txBody>
          <a:bodyPr/>
          <a:lstStyle>
            <a:lvl1pPr marL="0" indent="0" algn="ctr" defTabSz="2880086" rtl="0" eaLnBrk="1" latinLnBrk="0" hangingPunct="1">
              <a:lnSpc>
                <a:spcPts val="3840"/>
              </a:lnSpc>
              <a:spcBef>
                <a:spcPts val="3150"/>
              </a:spcBef>
              <a:buFont typeface="Arial" panose="020B0604020202020204" pitchFamily="34" charset="0"/>
              <a:buNone/>
              <a:defRPr sz="3200" b="1" kern="1200">
                <a:solidFill>
                  <a:srgbClr val="75808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160064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75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107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62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150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193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236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0278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321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0364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pc="-150" dirty="0">
                <a:solidFill>
                  <a:schemeClr val="tx1"/>
                </a:solidFill>
              </a:rPr>
              <a:t>NOME DO CENTRO DE EXEMPLO PARA SUBSTITUIR</a:t>
            </a:r>
            <a:br>
              <a:rPr lang="pt-BR" spc="-150" dirty="0">
                <a:solidFill>
                  <a:schemeClr val="tx1"/>
                </a:solidFill>
              </a:rPr>
            </a:br>
            <a:r>
              <a:rPr lang="pt-BR" spc="-150" dirty="0">
                <a:solidFill>
                  <a:schemeClr val="tx1"/>
                </a:solidFill>
              </a:rPr>
              <a:t>NOME DO DEPARTAMENTO PARA SUBSTITUIR</a:t>
            </a:r>
            <a:br>
              <a:rPr lang="pt-BR" spc="-150" dirty="0">
                <a:solidFill>
                  <a:schemeClr val="tx1"/>
                </a:solidFill>
              </a:rPr>
            </a:br>
            <a:r>
              <a:rPr lang="pt-BR" spc="-150" dirty="0">
                <a:solidFill>
                  <a:schemeClr val="tx1"/>
                </a:solidFill>
              </a:rPr>
              <a:t>NOME DO LABORATÓRIO OU NÚCLEO PARA SUBSTITUIR</a:t>
            </a: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99498755-70D4-4CCF-AB26-A76DB2409413}"/>
              </a:ext>
            </a:extLst>
          </p:cNvPr>
          <p:cNvGrpSpPr/>
          <p:nvPr/>
        </p:nvGrpSpPr>
        <p:grpSpPr>
          <a:xfrm>
            <a:off x="0" y="4951000"/>
            <a:ext cx="28800425" cy="4336264"/>
            <a:chOff x="0" y="4951000"/>
            <a:chExt cx="28800425" cy="4336264"/>
          </a:xfrm>
        </p:grpSpPr>
        <p:sp>
          <p:nvSpPr>
            <p:cNvPr id="13" name="Retângulo 12"/>
            <p:cNvSpPr/>
            <p:nvPr/>
          </p:nvSpPr>
          <p:spPr>
            <a:xfrm>
              <a:off x="0" y="4967264"/>
              <a:ext cx="28800425" cy="4320000"/>
            </a:xfrm>
            <a:prstGeom prst="rect">
              <a:avLst/>
            </a:prstGeom>
            <a:solidFill>
              <a:srgbClr val="2D61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F4BC923B-CB6C-4E2F-95ED-BA74DDAA1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657"/>
            <a:stretch>
              <a:fillRect/>
            </a:stretch>
          </p:blipFill>
          <p:spPr>
            <a:xfrm>
              <a:off x="14893069" y="4951000"/>
              <a:ext cx="13907356" cy="4320000"/>
            </a:xfrm>
            <a:custGeom>
              <a:avLst/>
              <a:gdLst>
                <a:gd name="connsiteX0" fmla="*/ 0 w 22872504"/>
                <a:gd name="connsiteY0" fmla="*/ 7151276 h 7200000"/>
                <a:gd name="connsiteX1" fmla="*/ 311864 w 22872504"/>
                <a:gd name="connsiteY1" fmla="*/ 7200000 h 7200000"/>
                <a:gd name="connsiteX2" fmla="*/ 0 w 22872504"/>
                <a:gd name="connsiteY2" fmla="*/ 7200000 h 7200000"/>
                <a:gd name="connsiteX3" fmla="*/ 17325472 w 22872504"/>
                <a:gd name="connsiteY3" fmla="*/ 0 h 7200000"/>
                <a:gd name="connsiteX4" fmla="*/ 22872504 w 22872504"/>
                <a:gd name="connsiteY4" fmla="*/ 38268 h 7200000"/>
                <a:gd name="connsiteX5" fmla="*/ 22872504 w 22872504"/>
                <a:gd name="connsiteY5" fmla="*/ 7200000 h 7200000"/>
                <a:gd name="connsiteX6" fmla="*/ 477472 w 22872504"/>
                <a:gd name="connsiteY6" fmla="*/ 7200000 h 72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872504" h="7200000">
                  <a:moveTo>
                    <a:pt x="0" y="7151276"/>
                  </a:moveTo>
                  <a:lnTo>
                    <a:pt x="311864" y="7200000"/>
                  </a:lnTo>
                  <a:lnTo>
                    <a:pt x="0" y="7200000"/>
                  </a:lnTo>
                  <a:close/>
                  <a:moveTo>
                    <a:pt x="17325472" y="0"/>
                  </a:moveTo>
                  <a:lnTo>
                    <a:pt x="22872504" y="38268"/>
                  </a:lnTo>
                  <a:lnTo>
                    <a:pt x="22872504" y="7200000"/>
                  </a:lnTo>
                  <a:lnTo>
                    <a:pt x="477472" y="7200000"/>
                  </a:lnTo>
                  <a:close/>
                </a:path>
              </a:pathLst>
            </a:custGeom>
          </p:spPr>
        </p:pic>
      </p:grpSp>
      <p:sp>
        <p:nvSpPr>
          <p:cNvPr id="4" name="Espaço Reservado para Texto 7"/>
          <p:cNvSpPr txBox="1">
            <a:spLocks/>
          </p:cNvSpPr>
          <p:nvPr/>
        </p:nvSpPr>
        <p:spPr>
          <a:xfrm>
            <a:off x="419100" y="5615336"/>
            <a:ext cx="27965399" cy="2962275"/>
          </a:xfrm>
          <a:prstGeom prst="rect">
            <a:avLst/>
          </a:prstGeom>
        </p:spPr>
        <p:txBody>
          <a:bodyPr anchor="ctr"/>
          <a:lstStyle>
            <a:lvl1pPr marL="0" indent="0" algn="ctr" defTabSz="2880086" rtl="0" eaLnBrk="1" latinLnBrk="0" hangingPunct="1">
              <a:lnSpc>
                <a:spcPts val="8640"/>
              </a:lnSpc>
              <a:spcBef>
                <a:spcPts val="4200"/>
              </a:spcBef>
              <a:spcAft>
                <a:spcPts val="1800"/>
              </a:spcAft>
              <a:buFont typeface="Arial" panose="020B0604020202020204" pitchFamily="34" charset="0"/>
              <a:buNone/>
              <a:defRPr sz="72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160064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75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107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62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150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193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236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0278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321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0364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Título do trabalho para você substituir. Use no máximo três linhas. Quando precisar mais, reduzir a fonte. </a:t>
            </a:r>
            <a:b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o título for pequeno, aumente a fonte.</a:t>
            </a:r>
          </a:p>
        </p:txBody>
      </p:sp>
      <p:sp>
        <p:nvSpPr>
          <p:cNvPr id="9" name="Espaço Reservado para Texto 20"/>
          <p:cNvSpPr txBox="1">
            <a:spLocks/>
          </p:cNvSpPr>
          <p:nvPr/>
        </p:nvSpPr>
        <p:spPr>
          <a:xfrm>
            <a:off x="1654796" y="40971264"/>
            <a:ext cx="9510462" cy="1032376"/>
          </a:xfrm>
          <a:prstGeom prst="rect">
            <a:avLst/>
          </a:prstGeom>
        </p:spPr>
        <p:txBody>
          <a:bodyPr/>
          <a:lstStyle>
            <a:lvl1pPr marL="0" indent="0" algn="l" defTabSz="2880086" rtl="0" eaLnBrk="1" latinLnBrk="0" hangingPunct="1">
              <a:lnSpc>
                <a:spcPct val="90000"/>
              </a:lnSpc>
              <a:spcBef>
                <a:spcPts val="3150"/>
              </a:spcBef>
              <a:buFont typeface="Arial" panose="020B0604020202020204" pitchFamily="34" charset="0"/>
              <a:buNone/>
              <a:defRPr sz="4800" kern="1200">
                <a:solidFill>
                  <a:srgbClr val="75808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160064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75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107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62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150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193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236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0278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321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0364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pt-BR" sz="3200" dirty="0">
                <a:solidFill>
                  <a:schemeClr val="tx1"/>
                </a:solidFill>
              </a:rPr>
              <a:t>Créditos, órgãos de fomento, colaboradores, marcas, siglas de apoios, patrocinadores, parceiros</a:t>
            </a: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5AF3D475-98AA-46EC-9F40-22542AE52A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7736" y="70992"/>
            <a:ext cx="3145814" cy="2448000"/>
          </a:xfrm>
          <a:prstGeom prst="rect">
            <a:avLst/>
          </a:prstGeom>
        </p:spPr>
      </p:pic>
      <p:pic>
        <p:nvPicPr>
          <p:cNvPr id="33" name="Picture 7" descr="Resultado de imagem para logo ufsc">
            <a:extLst>
              <a:ext uri="{FF2B5EF4-FFF2-40B4-BE49-F238E27FC236}">
                <a16:creationId xmlns:a16="http://schemas.microsoft.com/office/drawing/2014/main" id="{FD8EF503-F12C-409F-A409-330ED616B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961" y="2348688"/>
            <a:ext cx="1775364" cy="24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40D7DCD1-2D62-4218-8CDB-5D33FAD2F88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6832" y="28082433"/>
            <a:ext cx="10800000" cy="10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0091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397B7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Tema2</Template>
  <TotalTime>420</TotalTime>
  <Words>617</Words>
  <Application>Microsoft Office PowerPoint</Application>
  <PresentationFormat>Personalizar</PresentationFormat>
  <Paragraphs>27</Paragraphs>
  <Slides>1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do Office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Leticia</dc:creator>
  <cp:lastModifiedBy>klau vasqueiz</cp:lastModifiedBy>
  <cp:revision>21</cp:revision>
  <dcterms:created xsi:type="dcterms:W3CDTF">2017-03-08T02:49:07Z</dcterms:created>
  <dcterms:modified xsi:type="dcterms:W3CDTF">2022-04-10T13:59:45Z</dcterms:modified>
</cp:coreProperties>
</file>