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5" r:id="rId4"/>
    <p:sldId id="266" r:id="rId5"/>
    <p:sldId id="267" r:id="rId6"/>
    <p:sldId id="264" r:id="rId7"/>
    <p:sldId id="268" r:id="rId8"/>
    <p:sldId id="269" r:id="rId9"/>
    <p:sldId id="270" r:id="rId10"/>
    <p:sldId id="263" r:id="rId11"/>
    <p:sldId id="262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98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3446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3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6381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022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357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83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632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65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81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12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88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08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894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87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A1638-C8A4-49B7-8421-017B4E84CC91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99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BCB61B28-A9A9-4AEF-B46D-5FD191B662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149" y="5810814"/>
            <a:ext cx="2520272" cy="630069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B5501970-21C6-4122-BA98-4DD0AFD01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4693" y="2170445"/>
            <a:ext cx="8361184" cy="1832654"/>
          </a:xfrm>
        </p:spPr>
        <p:txBody>
          <a:bodyPr anchor="b">
            <a:normAutofit/>
          </a:bodyPr>
          <a:lstStyle/>
          <a:p>
            <a:pPr algn="ctr"/>
            <a:r>
              <a:rPr lang="pt-BR" sz="4000" b="1" dirty="0"/>
              <a:t>Título e subtítulo do trabalho (Fonte 40)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D2D18B56-3494-437D-8946-65EA70CCF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2259" y="4505525"/>
            <a:ext cx="8126052" cy="552659"/>
          </a:xfrm>
        </p:spPr>
        <p:txBody>
          <a:bodyPr anchor="t">
            <a:noAutofit/>
          </a:bodyPr>
          <a:lstStyle/>
          <a:p>
            <a:pPr algn="ctr"/>
            <a:r>
              <a:rPr lang="pt-BR" sz="2000" dirty="0"/>
              <a:t>Autores (Fonte 20)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460" y="298310"/>
            <a:ext cx="4339650" cy="187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79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79590" y="1067191"/>
            <a:ext cx="694049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000" b="1" dirty="0">
                <a:solidFill>
                  <a:schemeClr val="accent2">
                    <a:lumMod val="50000"/>
                  </a:schemeClr>
                </a:solidFill>
              </a:rPr>
              <a:t>Título da imagem ou figura (fonte 30)</a:t>
            </a:r>
            <a:endParaRPr lang="pt-BR" sz="3000" dirty="0"/>
          </a:p>
        </p:txBody>
      </p:sp>
      <p:sp>
        <p:nvSpPr>
          <p:cNvPr id="5" name="Retângulo 4"/>
          <p:cNvSpPr/>
          <p:nvPr/>
        </p:nvSpPr>
        <p:spPr>
          <a:xfrm>
            <a:off x="2642356" y="4964277"/>
            <a:ext cx="4214947" cy="375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Fonte da imagem ou da figura (fonte 14)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24089" y="2866796"/>
            <a:ext cx="505148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Inserir imagem ou figura aqui centralizada</a:t>
            </a:r>
          </a:p>
          <a:p>
            <a:pPr algn="ctr">
              <a:lnSpc>
                <a:spcPct val="150000"/>
              </a:lnSpc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OBS: APAGUE ESTE TEXTO AO INSERIR A IMAGEM OU FIGURA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90" y="5854911"/>
            <a:ext cx="2083845" cy="898975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BCB61B28-A9A9-4AEF-B46D-5FD191B66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331" y="6007407"/>
            <a:ext cx="2375935" cy="593985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C0C356AD-1CCF-9B9A-93D0-D731C061C287}"/>
              </a:ext>
            </a:extLst>
          </p:cNvPr>
          <p:cNvSpPr/>
          <p:nvPr/>
        </p:nvSpPr>
        <p:spPr>
          <a:xfrm>
            <a:off x="1010149" y="495956"/>
            <a:ext cx="794320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000" b="1" dirty="0">
                <a:solidFill>
                  <a:srgbClr val="FF0000"/>
                </a:solidFill>
              </a:rPr>
              <a:t>Caso tenham imagens utilizar esse modelo.</a:t>
            </a:r>
            <a:endParaRPr lang="pt-BR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488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BCB61B28-A9A9-4AEF-B46D-5FD191B662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149" y="5863066"/>
            <a:ext cx="2520272" cy="630069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B5501970-21C6-4122-BA98-4DD0AFD01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4693" y="2170445"/>
            <a:ext cx="8361184" cy="1832654"/>
          </a:xfrm>
        </p:spPr>
        <p:txBody>
          <a:bodyPr anchor="b">
            <a:normAutofit/>
          </a:bodyPr>
          <a:lstStyle/>
          <a:p>
            <a:pPr algn="ctr"/>
            <a:r>
              <a:rPr lang="pt-BR" sz="6000" b="1" dirty="0"/>
              <a:t>Obrigado!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D2D18B56-3494-437D-8946-65EA70CCF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2259" y="4060563"/>
            <a:ext cx="8126052" cy="552659"/>
          </a:xfrm>
        </p:spPr>
        <p:txBody>
          <a:bodyPr anchor="t">
            <a:noAutofit/>
          </a:bodyPr>
          <a:lstStyle/>
          <a:p>
            <a:pPr algn="ctr"/>
            <a:r>
              <a:rPr lang="pt-BR" sz="2000" dirty="0"/>
              <a:t>E-mails e/ou contatos dos autores (Fonte 20)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460" y="298310"/>
            <a:ext cx="4339650" cy="187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029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95635" y="875602"/>
            <a:ext cx="405271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b="1" dirty="0">
                <a:solidFill>
                  <a:schemeClr val="accent2">
                    <a:lumMod val="50000"/>
                  </a:schemeClr>
                </a:solidFill>
              </a:rPr>
              <a:t>Introdução (fonte 30)</a:t>
            </a:r>
            <a:endParaRPr lang="pt-BR" sz="3000" dirty="0"/>
          </a:p>
        </p:txBody>
      </p:sp>
      <p:sp>
        <p:nvSpPr>
          <p:cNvPr id="5" name="Retângulo 4"/>
          <p:cNvSpPr/>
          <p:nvPr/>
        </p:nvSpPr>
        <p:spPr>
          <a:xfrm>
            <a:off x="1295635" y="1567935"/>
            <a:ext cx="69687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90" y="5854911"/>
            <a:ext cx="2083845" cy="89897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CB61B28-A9A9-4AEF-B46D-5FD191B66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331" y="6007407"/>
            <a:ext cx="2375935" cy="59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61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95635" y="875602"/>
            <a:ext cx="382348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b="1" dirty="0">
                <a:solidFill>
                  <a:schemeClr val="accent2">
                    <a:lumMod val="50000"/>
                  </a:schemeClr>
                </a:solidFill>
              </a:rPr>
              <a:t>Objetivos (fonte 30)</a:t>
            </a:r>
            <a:endParaRPr lang="pt-BR" sz="3000" dirty="0"/>
          </a:p>
        </p:txBody>
      </p:sp>
      <p:sp>
        <p:nvSpPr>
          <p:cNvPr id="5" name="Retângulo 4"/>
          <p:cNvSpPr/>
          <p:nvPr/>
        </p:nvSpPr>
        <p:spPr>
          <a:xfrm>
            <a:off x="1295635" y="1567935"/>
            <a:ext cx="69687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90" y="5854911"/>
            <a:ext cx="2083845" cy="89897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CB61B28-A9A9-4AEF-B46D-5FD191B66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331" y="6007407"/>
            <a:ext cx="2375935" cy="59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629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95635" y="875602"/>
            <a:ext cx="602241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b="1" dirty="0">
                <a:solidFill>
                  <a:schemeClr val="accent2">
                    <a:lumMod val="50000"/>
                  </a:schemeClr>
                </a:solidFill>
              </a:rPr>
              <a:t>Problema de Pesquisa (fonte 30)</a:t>
            </a:r>
            <a:endParaRPr lang="pt-BR" sz="3000" dirty="0"/>
          </a:p>
        </p:txBody>
      </p:sp>
      <p:sp>
        <p:nvSpPr>
          <p:cNvPr id="5" name="Retângulo 4"/>
          <p:cNvSpPr/>
          <p:nvPr/>
        </p:nvSpPr>
        <p:spPr>
          <a:xfrm>
            <a:off x="1295635" y="1567935"/>
            <a:ext cx="69687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90" y="5854911"/>
            <a:ext cx="2083845" cy="89897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CB61B28-A9A9-4AEF-B46D-5FD191B66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331" y="6007407"/>
            <a:ext cx="2375935" cy="59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264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95635" y="875602"/>
            <a:ext cx="741420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b="1" dirty="0">
                <a:solidFill>
                  <a:schemeClr val="accent2">
                    <a:lumMod val="50000"/>
                  </a:schemeClr>
                </a:solidFill>
              </a:rPr>
              <a:t>Justificativas e Contribuições (fonte 30)</a:t>
            </a:r>
            <a:endParaRPr lang="pt-BR" sz="3000" dirty="0"/>
          </a:p>
        </p:txBody>
      </p:sp>
      <p:sp>
        <p:nvSpPr>
          <p:cNvPr id="5" name="Retângulo 4"/>
          <p:cNvSpPr/>
          <p:nvPr/>
        </p:nvSpPr>
        <p:spPr>
          <a:xfrm>
            <a:off x="1295635" y="1567935"/>
            <a:ext cx="69687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90" y="5854911"/>
            <a:ext cx="2083845" cy="89897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CB61B28-A9A9-4AEF-B46D-5FD191B66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331" y="6007407"/>
            <a:ext cx="2375935" cy="59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124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95635" y="875602"/>
            <a:ext cx="561416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b="1" dirty="0">
                <a:solidFill>
                  <a:schemeClr val="accent2">
                    <a:lumMod val="50000"/>
                  </a:schemeClr>
                </a:solidFill>
              </a:rPr>
              <a:t>Referencial Teórico (fonte 30)</a:t>
            </a:r>
            <a:endParaRPr lang="pt-BR" sz="3000" dirty="0"/>
          </a:p>
        </p:txBody>
      </p:sp>
      <p:sp>
        <p:nvSpPr>
          <p:cNvPr id="5" name="Retângulo 4"/>
          <p:cNvSpPr/>
          <p:nvPr/>
        </p:nvSpPr>
        <p:spPr>
          <a:xfrm>
            <a:off x="1295635" y="1567935"/>
            <a:ext cx="69687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90" y="5854911"/>
            <a:ext cx="2083845" cy="89897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CB61B28-A9A9-4AEF-B46D-5FD191B66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331" y="6007407"/>
            <a:ext cx="2375935" cy="59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495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95635" y="875602"/>
            <a:ext cx="744626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b="1" dirty="0">
                <a:solidFill>
                  <a:schemeClr val="accent2">
                    <a:lumMod val="50000"/>
                  </a:schemeClr>
                </a:solidFill>
              </a:rPr>
              <a:t>Procedimentos Metodológicos (fonte 30)</a:t>
            </a:r>
            <a:endParaRPr lang="pt-BR" sz="3000" dirty="0"/>
          </a:p>
        </p:txBody>
      </p:sp>
      <p:sp>
        <p:nvSpPr>
          <p:cNvPr id="5" name="Retângulo 4"/>
          <p:cNvSpPr/>
          <p:nvPr/>
        </p:nvSpPr>
        <p:spPr>
          <a:xfrm>
            <a:off x="1295635" y="1567935"/>
            <a:ext cx="69687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90" y="5854911"/>
            <a:ext cx="2083845" cy="89897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CB61B28-A9A9-4AEF-B46D-5FD191B66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331" y="6007407"/>
            <a:ext cx="2375935" cy="59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324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95635" y="875602"/>
            <a:ext cx="63770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b="1" dirty="0">
                <a:solidFill>
                  <a:schemeClr val="accent2">
                    <a:lumMod val="50000"/>
                  </a:schemeClr>
                </a:solidFill>
              </a:rPr>
              <a:t>Discussões e Resultados (fonte 30)</a:t>
            </a:r>
            <a:endParaRPr lang="pt-BR" sz="3000" dirty="0"/>
          </a:p>
        </p:txBody>
      </p:sp>
      <p:sp>
        <p:nvSpPr>
          <p:cNvPr id="5" name="Retângulo 4"/>
          <p:cNvSpPr/>
          <p:nvPr/>
        </p:nvSpPr>
        <p:spPr>
          <a:xfrm>
            <a:off x="1295635" y="1567935"/>
            <a:ext cx="69687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90" y="5854911"/>
            <a:ext cx="2083845" cy="89897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CB61B28-A9A9-4AEF-B46D-5FD191B66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331" y="6007407"/>
            <a:ext cx="2375935" cy="59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381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95635" y="875602"/>
            <a:ext cx="391966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b="1" dirty="0">
                <a:solidFill>
                  <a:schemeClr val="accent2">
                    <a:lumMod val="50000"/>
                  </a:schemeClr>
                </a:solidFill>
              </a:rPr>
              <a:t>Conclusão (fonte 30)</a:t>
            </a:r>
            <a:endParaRPr lang="pt-BR" sz="3000" dirty="0"/>
          </a:p>
        </p:txBody>
      </p:sp>
      <p:sp>
        <p:nvSpPr>
          <p:cNvPr id="5" name="Retângulo 4"/>
          <p:cNvSpPr/>
          <p:nvPr/>
        </p:nvSpPr>
        <p:spPr>
          <a:xfrm>
            <a:off x="1295635" y="1567935"/>
            <a:ext cx="69687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2">
                    <a:lumMod val="50000"/>
                  </a:schemeClr>
                </a:solidFill>
              </a:rPr>
              <a:t>Tópicos do slide (Fonte 20)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90" y="5854911"/>
            <a:ext cx="2083845" cy="89897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CB61B28-A9A9-4AEF-B46D-5FD191B66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331" y="6007407"/>
            <a:ext cx="2375935" cy="59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4858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566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Facetado</vt:lpstr>
      <vt:lpstr>Título e subtítulo do trabalho (Fonte 40)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Poliana Ferreira da Costa</dc:creator>
  <cp:lastModifiedBy>Anonimo</cp:lastModifiedBy>
  <cp:revision>15</cp:revision>
  <dcterms:created xsi:type="dcterms:W3CDTF">2022-11-01T17:10:07Z</dcterms:created>
  <dcterms:modified xsi:type="dcterms:W3CDTF">2024-10-07T18:08:37Z</dcterms:modified>
</cp:coreProperties>
</file>