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>
        <p:scale>
          <a:sx n="75" d="100"/>
          <a:sy n="75" d="100"/>
        </p:scale>
        <p:origin x="187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309F06-B67B-4B26-AD51-AE157F795E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9BBBFE-6167-4CBA-9CA5-AE4C80DB19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26DEE1-B467-4228-BAD1-9B03BC977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1638-C8A4-49B7-8421-017B4E84CC91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FFF31B-01B6-4593-9706-5E614AFDA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02A5200-2A73-4808-B9F7-17EAC5DD7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5831-9084-44B7-9C32-2A2FE1E5C4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7016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D7832A-33BE-42F5-8E13-E49D40DD1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FA4755A-0209-4D95-AA59-AA77BDC86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4B4710-C147-4FCC-B313-4A70596F7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1638-C8A4-49B7-8421-017B4E84CC91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F57ED6-2AFB-44C9-B559-A7CD1B690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A19F4F-C685-4BC8-A1D9-1C3C70F34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5831-9084-44B7-9C32-2A2FE1E5C4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3916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F6B4711-49BE-4E74-8398-92A58CEC73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8888CF0-15F4-42FD-A856-220A835CE3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33E128B-D74D-49A0-B1BD-04D3BFEB1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1638-C8A4-49B7-8421-017B4E84CC91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F6805C-E8AE-45DF-941B-E5D45200F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A244DD9-E5FA-40BA-8840-5A6F090DE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5831-9084-44B7-9C32-2A2FE1E5C4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5571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EF144F-FD6A-4D7C-A945-DEDE38BA3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F7DB30-A923-46C0-8CAE-FB3DC2D69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C75986-D337-41B6-B43D-E18C49FA7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1638-C8A4-49B7-8421-017B4E84CC91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87EC26-6673-471A-AD5C-7473F10A0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0CB0CC-43C1-4645-A58B-049EFA583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5831-9084-44B7-9C32-2A2FE1E5C4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5548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EB3A3-2488-417A-BC8B-F0DCC8F93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B9ABEB3-7679-477B-B9D1-3A5B49483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7FC54D9-47FD-4977-8385-C56400E64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1638-C8A4-49B7-8421-017B4E84CC91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B04F82C-D35E-4FE0-B4A5-2D52703A5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348A299-B702-49B2-91AA-FC3A5AD71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5831-9084-44B7-9C32-2A2FE1E5C4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137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3F47F8-8D97-41B4-8DC8-A0FF710FB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5E2773-8318-48CD-9211-C794583470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2999433-5085-4BCE-8FC8-988CF5383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802F784-BEB9-4A7B-ABF5-8F459C54C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1638-C8A4-49B7-8421-017B4E84CC91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6C762CC-96CE-40E1-8938-0783F0F69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700D501-422A-4548-BA38-FC21691B8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5831-9084-44B7-9C32-2A2FE1E5C4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8681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181316-9569-41B3-9F6D-D03791678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F89D5C-2F39-4932-A22C-CDE33AA4B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D3FE6EF-5B88-4B84-A11D-F0D2F68FC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F198D4B-91A7-44C3-B418-CBBAA98E16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B55EB47-BE85-4EC9-9296-702D85DFA1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579B9BB-2070-4BD8-8184-5291EB735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1638-C8A4-49B7-8421-017B4E84CC91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1DAA00D-6503-46EC-973F-EC67EECAA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64E90B7-9975-42E0-972A-592CB47A1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5831-9084-44B7-9C32-2A2FE1E5C4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029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35B532-C203-464D-85FA-B5919BE71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06A8207-78B5-46CD-A1FB-6D0D4FBA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1638-C8A4-49B7-8421-017B4E84CC91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1811D1-0D9C-4071-8CE2-A57889208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EAF8462-B389-4734-9D3B-EF8BB73A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5831-9084-44B7-9C32-2A2FE1E5C4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8619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A938177-321E-4BD5-B41D-FF5A56F7C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1638-C8A4-49B7-8421-017B4E84CC91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54CBF2F-05E1-45BE-BC64-BA96A20E9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D500A8C-328D-4084-95BA-BB8246856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5831-9084-44B7-9C32-2A2FE1E5C4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919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D4A4EC-D8AD-4C28-8071-DD35CC9AF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FD2B2D-BC2B-4BDE-9ABE-F1038506C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9AA1D95-318A-4DD8-8696-D3182CD6A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F16859F-7AA6-4741-9B1D-2353AFA9C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1638-C8A4-49B7-8421-017B4E84CC91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857A3AE-AB07-48A4-A4D7-A24708F0E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C87DF9-FAAD-4B1C-BC97-643C40358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5831-9084-44B7-9C32-2A2FE1E5C4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889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745894-9EE2-4745-9557-A59A59B9E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08C2890-1178-491F-A4FC-E6C2BE44B5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6703A7-AC72-40AD-A6FE-A8CA20191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20EF165-72F8-468C-BA78-5C00301C4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1638-C8A4-49B7-8421-017B4E84CC91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2E645E-B7E8-4259-B71D-A75A39A50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A487F00-4503-4265-B4CC-1D0633BF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5831-9084-44B7-9C32-2A2FE1E5C4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281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E0D32F5-11A0-4D64-ABA5-36A6DB537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BF68300-4BA4-4ECC-9BCA-99D5A5F24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11063A-85B7-4B94-9171-0BD7B22074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A1638-C8A4-49B7-8421-017B4E84CC91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070385C-4E23-4D4F-A461-79D48E8B1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8D7614E-9081-49EE-AF41-D6B2690CC8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F5831-9084-44B7-9C32-2A2FE1E5C4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156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id="{BCB61B28-A9A9-4AEF-B46D-5FD191B662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331" y="568255"/>
            <a:ext cx="2948284" cy="737072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C3CD18B9-A35F-4558-9FC2-4F502B2451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156" y="1450807"/>
            <a:ext cx="5482699" cy="4841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79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C59AB4C8-9178-4F7A-8404-6890510B5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5501970-21C6-4122-BA98-4DD0AFD01F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57201"/>
            <a:ext cx="10909640" cy="1832654"/>
          </a:xfrm>
        </p:spPr>
        <p:txBody>
          <a:bodyPr anchor="b">
            <a:normAutofit/>
          </a:bodyPr>
          <a:lstStyle/>
          <a:p>
            <a:r>
              <a:rPr lang="pt-BR" sz="6600" dirty="0"/>
              <a:t>Título do trabalho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2D18B56-3494-437D-8946-65EA70CCF7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81" y="2419141"/>
            <a:ext cx="10909643" cy="552659"/>
          </a:xfrm>
        </p:spPr>
        <p:txBody>
          <a:bodyPr anchor="t">
            <a:normAutofit/>
          </a:bodyPr>
          <a:lstStyle/>
          <a:p>
            <a:r>
              <a:rPr lang="pt-BR" dirty="0"/>
              <a:t>Autores </a:t>
            </a:r>
          </a:p>
        </p:txBody>
      </p:sp>
      <p:sp>
        <p:nvSpPr>
          <p:cNvPr id="37" name="sketch line">
            <a:extLst>
              <a:ext uri="{FF2B5EF4-FFF2-40B4-BE49-F238E27FC236}">
                <a16:creationId xmlns:a16="http://schemas.microsoft.com/office/drawing/2014/main" id="{4CFDFB37-4BC7-42C6-915D-A6609139B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2343912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E741A6CE-3AE6-4A7F-AD1F-E9B2D9ECC4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18472"/>
            <a:ext cx="12192000" cy="103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587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D5EEF1-F2E3-4442-B7DE-FE57D13CE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141" y="2979737"/>
            <a:ext cx="10515600" cy="1325563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id="{20F64CD0-9AD3-4E0F-80C8-019A1024A3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039528"/>
          </a:xfrm>
          <a:prstGeom prst="rect">
            <a:avLst/>
          </a:prstGeom>
        </p:spPr>
      </p:pic>
      <p:sp>
        <p:nvSpPr>
          <p:cNvPr id="28" name="Espaço Reservado para Conteúdo 27">
            <a:extLst>
              <a:ext uri="{FF2B5EF4-FFF2-40B4-BE49-F238E27FC236}">
                <a16:creationId xmlns:a16="http://schemas.microsoft.com/office/drawing/2014/main" id="{B8B4B63C-BC08-468D-86DC-E9783C769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50493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Título do trabalho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Poliana Ferreira da Costa</dc:creator>
  <cp:lastModifiedBy>tiagobethel@unifesspa.local</cp:lastModifiedBy>
  <cp:revision>5</cp:revision>
  <dcterms:created xsi:type="dcterms:W3CDTF">2022-11-01T17:10:07Z</dcterms:created>
  <dcterms:modified xsi:type="dcterms:W3CDTF">2023-10-09T13:59:18Z</dcterms:modified>
</cp:coreProperties>
</file>