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30" d="100"/>
          <a:sy n="30" d="100"/>
        </p:scale>
        <p:origin x="31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4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76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15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85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72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2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94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67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61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4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4850-5C37-4572-BEB2-B0096DC5D989}" type="datetimeFigureOut">
              <a:rPr lang="pt-BR" smtClean="0"/>
              <a:t>23/08/2022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C02CB-5BC3-4796-AFF0-822040DD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53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D533146-7C79-4F4D-AF10-7BC20875F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81" y="772156"/>
            <a:ext cx="31208140" cy="812459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3C0ED92-061F-4CE6-9F59-6F0C0FCB17D5}"/>
              </a:ext>
            </a:extLst>
          </p:cNvPr>
          <p:cNvSpPr txBox="1"/>
          <p:nvPr/>
        </p:nvSpPr>
        <p:spPr>
          <a:xfrm>
            <a:off x="612981" y="8954591"/>
            <a:ext cx="31208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TÍTULO: subtítulo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6D3AA90-A0A7-4387-BF1A-F86723F9EB86}"/>
              </a:ext>
            </a:extLst>
          </p:cNvPr>
          <p:cNvSpPr txBox="1"/>
          <p:nvPr/>
        </p:nvSpPr>
        <p:spPr>
          <a:xfrm>
            <a:off x="612981" y="10646230"/>
            <a:ext cx="312081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Maria J. G. Silva (1); José M. B. de Sousa (2); João C. P. Rodrigues (3); Cristina A. A. Nascimento (4); Pedro A. Cabral (5)</a:t>
            </a:r>
          </a:p>
          <a:p>
            <a:pPr algn="ctr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(1) Graduanda em Geografia / Unifesspa; (2) Coordenador – </a:t>
            </a:r>
            <a:r>
              <a:rPr 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Fgeo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/Unifesspa; (3) Graduanda em Pedagogia / Unifesspa; (4) Graduando em Pedagogia / Unifesspa; (5) Graduando em Geografia / Unifesspa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B01E00A6-7599-4316-B28C-8081102F37C3}"/>
              </a:ext>
            </a:extLst>
          </p:cNvPr>
          <p:cNvSpPr/>
          <p:nvPr/>
        </p:nvSpPr>
        <p:spPr>
          <a:xfrm>
            <a:off x="16854469" y="14075229"/>
            <a:ext cx="14507276" cy="150222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6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F7A227D3-1BEF-4E35-87A9-F50E316EF62E}"/>
              </a:ext>
            </a:extLst>
          </p:cNvPr>
          <p:cNvSpPr/>
          <p:nvPr/>
        </p:nvSpPr>
        <p:spPr>
          <a:xfrm>
            <a:off x="1037545" y="14075229"/>
            <a:ext cx="14507276" cy="150222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6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8A2F7B2-FEFD-463B-88AA-016BF3B0E699}"/>
              </a:ext>
            </a:extLst>
          </p:cNvPr>
          <p:cNvSpPr txBox="1"/>
          <p:nvPr/>
        </p:nvSpPr>
        <p:spPr>
          <a:xfrm>
            <a:off x="1037543" y="16212460"/>
            <a:ext cx="14539914" cy="80945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394B04FD-9A68-45E2-BF1D-CE7009EC1754}"/>
              </a:ext>
            </a:extLst>
          </p:cNvPr>
          <p:cNvSpPr/>
          <p:nvPr/>
        </p:nvSpPr>
        <p:spPr>
          <a:xfrm>
            <a:off x="1037543" y="24296066"/>
            <a:ext cx="14507276" cy="150222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6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8128573-415A-4836-BE80-74C983AAB260}"/>
              </a:ext>
            </a:extLst>
          </p:cNvPr>
          <p:cNvSpPr txBox="1"/>
          <p:nvPr/>
        </p:nvSpPr>
        <p:spPr>
          <a:xfrm>
            <a:off x="1037543" y="26163092"/>
            <a:ext cx="14539914" cy="173278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5A0B75E-43CC-4DA8-9BEE-6640E343C764}"/>
              </a:ext>
            </a:extLst>
          </p:cNvPr>
          <p:cNvSpPr txBox="1"/>
          <p:nvPr/>
        </p:nvSpPr>
        <p:spPr>
          <a:xfrm>
            <a:off x="16821831" y="16212460"/>
            <a:ext cx="14539914" cy="80945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B9EA4203-4CC8-4FE8-ACD1-22C59429B543}"/>
              </a:ext>
            </a:extLst>
          </p:cNvPr>
          <p:cNvSpPr/>
          <p:nvPr/>
        </p:nvSpPr>
        <p:spPr>
          <a:xfrm>
            <a:off x="16821831" y="24263406"/>
            <a:ext cx="14507276" cy="150222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6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8C31048-0A37-4290-A1AC-7C2AC9B81457}"/>
              </a:ext>
            </a:extLst>
          </p:cNvPr>
          <p:cNvSpPr txBox="1"/>
          <p:nvPr/>
        </p:nvSpPr>
        <p:spPr>
          <a:xfrm>
            <a:off x="16789193" y="26032468"/>
            <a:ext cx="14539914" cy="93256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0729B88-8486-4DAA-AEFA-DCDC7A19E3B8}"/>
              </a:ext>
            </a:extLst>
          </p:cNvPr>
          <p:cNvSpPr/>
          <p:nvPr/>
        </p:nvSpPr>
        <p:spPr>
          <a:xfrm>
            <a:off x="16789193" y="35297501"/>
            <a:ext cx="14507276" cy="150222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6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884E57-326D-480F-BE44-8E61B982AB94}"/>
              </a:ext>
            </a:extLst>
          </p:cNvPr>
          <p:cNvSpPr txBox="1"/>
          <p:nvPr/>
        </p:nvSpPr>
        <p:spPr>
          <a:xfrm>
            <a:off x="16772874" y="37042282"/>
            <a:ext cx="14539914" cy="62478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7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101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Gaudêncio</dc:creator>
  <cp:lastModifiedBy>Marcelo Gaudêncio</cp:lastModifiedBy>
  <cp:revision>10</cp:revision>
  <dcterms:created xsi:type="dcterms:W3CDTF">2022-08-23T14:27:48Z</dcterms:created>
  <dcterms:modified xsi:type="dcterms:W3CDTF">2022-08-23T17:01:12Z</dcterms:modified>
</cp:coreProperties>
</file>