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apa" id="{20F94663-5BC5-4BB9-9510-172FA950E823}">
          <p14:sldIdLst>
            <p14:sldId id="260"/>
          </p14:sldIdLst>
        </p14:section>
        <p14:section name="miolo" id="{42E858D2-C3F8-4F2A-9889-41135D0928C1}">
          <p14:sldIdLst>
            <p14:sldId id="256"/>
            <p14:sldId id="257"/>
            <p14:sldId id="258"/>
            <p14:sldId id="2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76E06E-B41D-4774-BA00-355A2E7CA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B6A13C2-198F-418F-8D7A-94A5DF348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FD9BBF6-1CC5-4BED-A026-082EB38BE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F18FE69-D3DF-43BF-93B1-014BE8B47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B3EB31-88D8-4DBA-91C3-EC1548C98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4715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303962-18D8-4D46-B6A1-0E71791F5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D59A162-F559-48E2-9BD6-E6DF7E26C2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ABEC55D-9744-4A29-9E1C-9281C153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28A38BF-3681-40FC-926E-0FC28A9F9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02E415-78CF-4E91-B361-A87BA00FA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7287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76CF5B6-3A74-449C-B825-B8BF951BF8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9DACC00-1726-4A62-9D04-DCA5E46958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8632AEB-91BA-4034-8CC6-B736D57C8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955E6F-B31B-49B9-83C8-E058FE3BF0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848DDBA-0E32-450D-9709-42C261A73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730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FA5A79-92F2-415A-8FD3-380D588E7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005AEB3-F60F-4F44-8947-92967492B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E6F7027-FBD3-4F73-8F29-A93A40837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FDA369D-4148-40B3-80BF-8BF51FC3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9FECB45-5A32-4983-835B-8F7DD01E2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862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2E4A476-2F73-42FB-B417-259397920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C2537AC-AAED-4F86-B247-0266058D1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F8ACF68-DD8A-439E-88EA-FC2B6C130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7007D8F-05BA-46BC-96A1-9819A7FE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B63655-1012-4B22-B065-C2863A56F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0775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18648-40B5-43FE-9660-442900776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4C4E1C5-CA58-4F0B-B52D-7BB9B5F38C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0AD3E60-2453-4BF6-9FC2-F505DF5731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9DD9F5C-D956-445B-BE77-FAC69F74A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43CE433-D889-4751-A300-F2A59FF54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FD762F6-315C-4C6C-89EA-CFF7EBE12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648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6EEE94-BB4B-47A1-87E8-DF01BA7C4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964FF4-F800-4B15-939F-8588CF2F4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6F312B1-FC3A-4DDF-9137-6E4FBC4BA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C6552CE-F1AA-4232-B29E-F737D053F5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ADD03FFF-B402-48C3-B02C-1CD2D72140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D123669-8B66-49D3-B4A6-9CF4D49FB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897760A-75C6-4225-AA32-6EF062FC4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92CC144D-4B42-410B-A0FF-739408FE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26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DC92A5-069F-421C-9235-2DEC57022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12061F0-5E56-44A4-A7EB-72AD31B22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5B38FC7-F187-45AB-A0AE-B6AC367B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9769743-C6DB-491A-B173-512A510D3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9449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37E7CDB-9894-434F-86F4-9EFA732FA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1BC1620-2532-4A54-AB61-114B8B352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CFC159A-1A21-417B-BE30-74608C37D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533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2889E1-F831-4BFE-811E-68EDFB4EF5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24BCAC-6EBB-43D7-A133-CC2BF4A6B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28DDEB25-062E-4664-9914-D00A56DE7D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4E147A3-E1DB-4196-87D9-BF9D88F84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47A73CB-9C33-4FD7-BAC6-66B9D1158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F332149-A3C3-42DF-A991-7E72598CD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76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89DB6A-A581-4EA3-8D95-B92897BA1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D411CEE-83A3-4E5B-A37F-7DFBA79203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77E9E53-18DB-40D4-95CE-B4D23C373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2C958B7-8492-4630-90C8-E4D9876AB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C7C1A5-2292-4C21-B602-EDB3D0661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891DD3-98BD-4007-917E-DA78A7E02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9847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1F926AE-CDA8-4E2B-A183-5AF425748C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BCF631F-F8BE-4B3C-A8BA-5DE97EABA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C5397DB-4723-4F33-A855-341406DC2C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D73317-7813-42D4-B763-7856AE0DE289}" type="datetimeFigureOut">
              <a:rPr lang="pt-BR" smtClean="0"/>
              <a:t>26/10/2021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57FAB48-4625-4B9D-92FD-330F0D042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6E50C1-4E99-43C7-8655-4E31CDBD37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BC51-CE8A-4181-B2E4-351CCAD1C6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36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93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EF9FDAF5-120D-4E1F-910B-37048EC8CB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B0E1B5E2-0146-4EDC-937A-72650FFB0D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228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5D6AA8-6AEC-4035-9312-57C1A09C60B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89EE4D6-E9EE-4A27-BA1B-A66E827EAC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35810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EDF885-8EF2-43C0-95F7-A4B3DBFF4F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7D34F2D-EEF3-47F8-BC3C-C813D967B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555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37F78A-C04A-4D9D-B820-831BBDA7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74420B8-297A-4DB5-91BB-8613F3D931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482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03084A-A579-4E8B-B584-4363D6B28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3BDE220-CE98-4FE1-B708-BEFCC4C82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21411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Claudiana Guido</dc:creator>
  <cp:lastModifiedBy>Claudiana Guido</cp:lastModifiedBy>
  <cp:revision>2</cp:revision>
  <dcterms:created xsi:type="dcterms:W3CDTF">2021-10-04T12:23:54Z</dcterms:created>
  <dcterms:modified xsi:type="dcterms:W3CDTF">2021-10-26T19:12:31Z</dcterms:modified>
</cp:coreProperties>
</file>