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377620-A626-4CE3-9D1B-0493C52477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EA700DA-80AD-43BF-BB5C-A2B72A8F46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ACE54E8-079E-4D92-A30A-42F19DA9D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86D0-CEAE-4B5C-AC17-635BECC906EA}" type="datetimeFigureOut">
              <a:rPr lang="pt-BR" smtClean="0"/>
              <a:t>27/03/2023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939B201-97A7-4F3E-BDEF-C18060684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75646A2-AA11-4A39-931A-7A2AE383F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C8435-22A6-47DC-B598-8DBBD735D5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3935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0C492E-C02D-46BD-87BF-71E60743F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BE593C5-157C-4808-8AAD-999AE268F1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CD42933-69A0-4B3C-9E6F-8DC71E736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86D0-CEAE-4B5C-AC17-635BECC906EA}" type="datetimeFigureOut">
              <a:rPr lang="pt-BR" smtClean="0"/>
              <a:t>27/03/2023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70C96C7-9FA2-4CB5-AC8B-07ADCDB9D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EC4F7F5-2C3E-4D42-8D4F-892D500F7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C8435-22A6-47DC-B598-8DBBD735D5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6400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1ED9C6F-5BFB-443D-ADC0-EA7670F1C0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72BF3AC-2B4D-4A85-BC88-5B68392B97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39C5DD7-D936-4451-B6C8-2C489C1B1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86D0-CEAE-4B5C-AC17-635BECC906EA}" type="datetimeFigureOut">
              <a:rPr lang="pt-BR" smtClean="0"/>
              <a:t>27/03/2023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143DE72-8E1E-4F07-8440-E6F137003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BA36D83-CD1C-47D1-809A-35DEB4253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C8435-22A6-47DC-B598-8DBBD735D5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972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CBCF8F-647C-4C09-BE46-4A9C9FB98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3AFF788-8FFA-42D9-9C57-05F9485A8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DC1983D-54A3-4341-B223-58C1870E5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86D0-CEAE-4B5C-AC17-635BECC906EA}" type="datetimeFigureOut">
              <a:rPr lang="pt-BR" smtClean="0"/>
              <a:t>27/03/2023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B3262FC-52A9-4D86-8DD1-990D8AAAC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0C409FC-4BEC-4E9C-A3D3-E12BB6AA4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C8435-22A6-47DC-B598-8DBBD735D5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14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CB663C-8709-4956-98FE-0A28B727E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47DC0DB-3512-47FA-9753-5CD150CB58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A38FD66-0258-4241-8F51-56CB7BB9F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86D0-CEAE-4B5C-AC17-635BECC906EA}" type="datetimeFigureOut">
              <a:rPr lang="pt-BR" smtClean="0"/>
              <a:t>27/03/2023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9736088-9B8D-45ED-80ED-2437DC0D4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B8C5ADF-66A8-4B7B-85D6-3C18A88F5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C8435-22A6-47DC-B598-8DBBD735D5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1642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5DBF35-FC43-4F7D-AE5F-0083700C5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48C1008-5F8F-4BD0-89C9-03442F0B5B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E5B1F52-090F-422C-908F-E727CEC983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0CC5CDF-A0C2-44F4-87FA-BB41E0112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86D0-CEAE-4B5C-AC17-635BECC906EA}" type="datetimeFigureOut">
              <a:rPr lang="pt-BR" smtClean="0"/>
              <a:t>27/03/2023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0762725-737A-4301-B7E6-3EABFEB4A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5696877-18EE-483E-A2C6-C11DCA3E3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C8435-22A6-47DC-B598-8DBBD735D5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7901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5F7A18-2DC9-45C5-B584-EBC5F00C5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28E970B-8094-476B-9D19-3307C0C081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C3A13A1-AF83-4764-8886-DD49BA6CA6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F7DF37F-6A28-43B5-822C-D8BFE93E7C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EF736EB-872D-41A5-AD17-2E5EC4ED97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7B305F5-8C1A-48D9-96F4-B94C4F5E0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86D0-CEAE-4B5C-AC17-635BECC906EA}" type="datetimeFigureOut">
              <a:rPr lang="pt-BR" smtClean="0"/>
              <a:t>27/03/2023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13E8C23-74CF-4A26-BE29-E4A0C4A0B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B12A0CC-D720-4B7B-93BC-85068103B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C8435-22A6-47DC-B598-8DBBD735D5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0589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851A0F-5CA1-4C18-90FA-5E6DF7BAF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3F60251-BA70-4FF2-80D5-3569B883E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86D0-CEAE-4B5C-AC17-635BECC906EA}" type="datetimeFigureOut">
              <a:rPr lang="pt-BR" smtClean="0"/>
              <a:t>27/03/2023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33832D8-76F0-4083-A0F1-F3211966B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E5C5BB0-BC2B-4FFB-A6ED-C6A94A905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C8435-22A6-47DC-B598-8DBBD735D5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1934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AE71C25-C3B4-49B7-AF3A-38F76DACE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86D0-CEAE-4B5C-AC17-635BECC906EA}" type="datetimeFigureOut">
              <a:rPr lang="pt-BR" smtClean="0"/>
              <a:t>27/03/2023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15B8F78-1CCA-4A13-ABF3-42C578A6B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CB5EBC3-5C5D-420C-96F1-E7A9343D9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C8435-22A6-47DC-B598-8DBBD735D5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1268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958F91-EBD1-4B47-8813-7DA57B217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1E094D1-A17F-46DC-B770-425147D35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2CF9213-EA72-4206-A4F0-8269C75AFE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14EDE9D-4C87-47F6-87B8-F8C9A48BB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86D0-CEAE-4B5C-AC17-635BECC906EA}" type="datetimeFigureOut">
              <a:rPr lang="pt-BR" smtClean="0"/>
              <a:t>27/03/2023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B1F32C7-CDBF-49F4-B92E-14896FCE9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684D1F1-8582-490A-AB12-BB5E4E185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C8435-22A6-47DC-B598-8DBBD735D5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3240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1E63C8-F520-4A7E-A60D-39F1BA1CB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9FB6B08-D014-41DB-91A1-D62C66BBF8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9D75342-8D05-49BE-9027-3214676634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903F332-DA55-45CB-B817-1A6038C56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86D0-CEAE-4B5C-AC17-635BECC906EA}" type="datetimeFigureOut">
              <a:rPr lang="pt-BR" smtClean="0"/>
              <a:t>27/03/2023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47AE8DF-DF1F-46EA-90CC-F2ED60715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29FE609-C122-416C-9AEC-8EE67D903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C8435-22A6-47DC-B598-8DBBD735D5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5372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3F983F3-C965-43E0-AB2A-E59E7DFB0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0F2B71D-3491-46B5-BB25-1B0C2F7F0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1F4B9FB-0B5B-4564-9367-AE11DBDC1A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486D0-CEAE-4B5C-AC17-635BECC906EA}" type="datetimeFigureOut">
              <a:rPr lang="pt-BR" smtClean="0"/>
              <a:t>27/03/2023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8EA3D56-D6D4-4120-81F3-0E0C034749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48DA4C3-D413-400F-9B33-8275A26AB4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C8435-22A6-47DC-B598-8DBBD735D5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5114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537DE7-D58F-478C-BEFC-D650FB24CE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3182" y="1704694"/>
            <a:ext cx="9144000" cy="2387600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98E43C-9F0D-45BB-AD05-6B631F1B82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3182" y="4552750"/>
            <a:ext cx="9144000" cy="1138369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839FA09C-963C-4982-9095-04BB0D51DF3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77" r="18049"/>
          <a:stretch/>
        </p:blipFill>
        <p:spPr>
          <a:xfrm>
            <a:off x="1783309" y="220387"/>
            <a:ext cx="8839964" cy="1385248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3FE8E98F-647E-47F7-A4BC-8C5954EAB5F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" b="19947"/>
          <a:stretch/>
        </p:blipFill>
        <p:spPr>
          <a:xfrm>
            <a:off x="7151645" y="6058857"/>
            <a:ext cx="1573616" cy="629780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6083349F-AFDC-49A7-A904-0EC5472A925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30" t="22552" r="7548" b="30660"/>
          <a:stretch/>
        </p:blipFill>
        <p:spPr>
          <a:xfrm>
            <a:off x="4149031" y="6089843"/>
            <a:ext cx="2661314" cy="530913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7717726B-BA0B-4592-A535-7C79C96F7B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7256" y="5986664"/>
            <a:ext cx="840475" cy="84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0781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Demetrius Araújo</dc:creator>
  <cp:lastModifiedBy>Demetrius Araújo</cp:lastModifiedBy>
  <cp:revision>2</cp:revision>
  <dcterms:created xsi:type="dcterms:W3CDTF">2023-03-27T21:53:32Z</dcterms:created>
  <dcterms:modified xsi:type="dcterms:W3CDTF">2023-03-27T21:57:37Z</dcterms:modified>
</cp:coreProperties>
</file>