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26cc3a4a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26cc3a4a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30950738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30950738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26cc3a4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26cc3a4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26cc3a4a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26cc3a4a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26cc3a4a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26cc3a4a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26cc3a4a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26cc3a4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26cc3a4a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26cc3a4a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26cc3a4a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26cc3a4a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26cc3a4a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26cc3a4a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26cc3a4a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26cc3a4a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510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58788" y="3419945"/>
            <a:ext cx="8426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da Apresentação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00463" y="4089858"/>
            <a:ext cx="8388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autor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510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358788" y="3419945"/>
            <a:ext cx="8426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da Apresentação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300463" y="4089858"/>
            <a:ext cx="8388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autor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>
            <a:off x="75" y="1518575"/>
            <a:ext cx="9144000" cy="2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CONTATO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E-mail: e</a:t>
            </a:r>
            <a:r>
              <a:rPr lang="pt-BR" sz="2400"/>
              <a:t>pepe.iea2023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@gmail.com 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Site: </a:t>
            </a:r>
            <a:r>
              <a:rPr lang="pt-BR" sz="2400"/>
              <a:t>https://sigeventos.unifesspa.edu.br/evento/IVEPEPE2024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11700" y="1236500"/>
            <a:ext cx="816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Informações do Projeto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2098400"/>
            <a:ext cx="8160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11700" y="2098400"/>
            <a:ext cx="8160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11688" y="4581325"/>
            <a:ext cx="717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 da imagem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11700" y="1236500"/>
            <a:ext cx="816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Contextualização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11700" y="2098400"/>
            <a:ext cx="8160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1236500"/>
            <a:ext cx="816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Objetivos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11688" y="4581325"/>
            <a:ext cx="717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 da imagem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11700" y="2098400"/>
            <a:ext cx="8160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11700" y="1236500"/>
            <a:ext cx="8341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Cronograma de Execução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11700" y="2098400"/>
            <a:ext cx="8160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311700" y="1236500"/>
            <a:ext cx="816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Metodologia de Execução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311688" y="4581325"/>
            <a:ext cx="717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 da imagem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311700" y="2571750"/>
            <a:ext cx="8160600" cy="2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11700" y="1236500"/>
            <a:ext cx="88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Resultados alcançados/</a:t>
            </a:r>
            <a:endParaRPr b="1" sz="44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esperados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311700" y="2098400"/>
            <a:ext cx="81606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11700" y="1236500"/>
            <a:ext cx="816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Considerações Finais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882"/>
            </a:gs>
            <a:gs pos="100000">
              <a:srgbClr val="F58E09"/>
            </a:gs>
          </a:gsLst>
          <a:lin ang="540001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2098400"/>
            <a:ext cx="8160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pt-BR" sz="2400">
                <a:solidFill>
                  <a:srgbClr val="000000"/>
                </a:solidFill>
              </a:rPr>
              <a:t>Seguir as normas da ABNT.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3" cy="115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311700" y="1236500"/>
            <a:ext cx="816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pt-BR" sz="4400"/>
              <a:t>Referências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