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05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3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957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659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145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898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867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22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943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666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405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89807ED-F75F-470A-ACAD-8FAEFE7FDB3C}" type="datetimeFigureOut">
              <a:rPr lang="pt-BR" smtClean="0"/>
              <a:t>12/10/2021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B73ABDB-96DE-41EF-B4E4-955BB349B9C6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74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grupar 5">
            <a:extLst>
              <a:ext uri="{FF2B5EF4-FFF2-40B4-BE49-F238E27FC236}">
                <a16:creationId xmlns:a16="http://schemas.microsoft.com/office/drawing/2014/main" id="{2E6F0266-1ED9-45CC-A689-4F95EAAFFFD8}"/>
              </a:ext>
            </a:extLst>
          </p:cNvPr>
          <p:cNvGrpSpPr/>
          <p:nvPr/>
        </p:nvGrpSpPr>
        <p:grpSpPr>
          <a:xfrm>
            <a:off x="132028" y="281450"/>
            <a:ext cx="11892272" cy="5638095"/>
            <a:chOff x="132028" y="281450"/>
            <a:chExt cx="11892272" cy="5638095"/>
          </a:xfrm>
        </p:grpSpPr>
        <p:grpSp>
          <p:nvGrpSpPr>
            <p:cNvPr id="3" name="Agrupar 2">
              <a:extLst>
                <a:ext uri="{FF2B5EF4-FFF2-40B4-BE49-F238E27FC236}">
                  <a16:creationId xmlns:a16="http://schemas.microsoft.com/office/drawing/2014/main" id="{DBA5CC91-FD1C-49F0-955F-9A778D1624BF}"/>
                </a:ext>
              </a:extLst>
            </p:cNvPr>
            <p:cNvGrpSpPr/>
            <p:nvPr/>
          </p:nvGrpSpPr>
          <p:grpSpPr>
            <a:xfrm>
              <a:off x="132028" y="281450"/>
              <a:ext cx="11892272" cy="4965521"/>
              <a:chOff x="132028" y="281450"/>
              <a:chExt cx="11892272" cy="4965521"/>
            </a:xfrm>
          </p:grpSpPr>
          <p:pic>
            <p:nvPicPr>
              <p:cNvPr id="5" name="Imagem 4">
                <a:extLst>
                  <a:ext uri="{FF2B5EF4-FFF2-40B4-BE49-F238E27FC236}">
                    <a16:creationId xmlns:a16="http://schemas.microsoft.com/office/drawing/2014/main" id="{A602FFD0-8CBC-450A-BE1F-731B29C538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2028" y="318286"/>
                <a:ext cx="2065622" cy="1243228"/>
              </a:xfrm>
              <a:prstGeom prst="rect">
                <a:avLst/>
              </a:prstGeom>
            </p:spPr>
          </p:pic>
          <p:pic>
            <p:nvPicPr>
              <p:cNvPr id="9" name="Picture 2" descr="PROCESSO SELETIVO PPGQ/UNIFESSPA EDITAL N° 01/2020 Estabelece normas e  procedimentos de seleção para ingresso no Programa de">
                <a:extLst>
                  <a:ext uri="{FF2B5EF4-FFF2-40B4-BE49-F238E27FC236}">
                    <a16:creationId xmlns:a16="http://schemas.microsoft.com/office/drawing/2014/main" id="{DA9DD9E8-271B-4F55-BA8D-D443A0504B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10101177" y="281450"/>
                <a:ext cx="1923123" cy="1083359"/>
              </a:xfrm>
              <a:prstGeom prst="rect">
                <a:avLst/>
              </a:prstGeom>
              <a:noFill/>
            </p:spPr>
          </p:pic>
          <p:pic>
            <p:nvPicPr>
              <p:cNvPr id="4" name="Imagem 3">
                <a:extLst>
                  <a:ext uri="{FF2B5EF4-FFF2-40B4-BE49-F238E27FC236}">
                    <a16:creationId xmlns:a16="http://schemas.microsoft.com/office/drawing/2014/main" id="{0969174E-3EE0-4E3F-961C-75EDD87C9D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81177" y="318285"/>
                <a:ext cx="7920000" cy="1563158"/>
              </a:xfrm>
              <a:prstGeom prst="rect">
                <a:avLst/>
              </a:prstGeom>
            </p:spPr>
          </p:pic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43EBA5B4-7500-4E91-9966-54E072C5A010}"/>
                  </a:ext>
                </a:extLst>
              </p:cNvPr>
              <p:cNvSpPr txBox="1"/>
              <p:nvPr/>
            </p:nvSpPr>
            <p:spPr>
              <a:xfrm>
                <a:off x="2483665" y="3235569"/>
                <a:ext cx="7224670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TÍTULO DO TRABALHO</a:t>
                </a:r>
              </a:p>
            </p:txBody>
          </p:sp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3B6E8D57-36AD-4775-9BB3-FD32768E84F0}"/>
                  </a:ext>
                </a:extLst>
              </p:cNvPr>
              <p:cNvSpPr txBox="1"/>
              <p:nvPr/>
            </p:nvSpPr>
            <p:spPr>
              <a:xfrm>
                <a:off x="5565686" y="4769917"/>
                <a:ext cx="1265731" cy="4770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pt-BR" sz="25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Autores</a:t>
                </a:r>
              </a:p>
            </p:txBody>
          </p:sp>
        </p:grp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212AF7C-092C-469F-B404-9747B1CEC946}"/>
                </a:ext>
              </a:extLst>
            </p:cNvPr>
            <p:cNvSpPr txBox="1"/>
            <p:nvPr/>
          </p:nvSpPr>
          <p:spPr>
            <a:xfrm>
              <a:off x="5062759" y="5242437"/>
              <a:ext cx="227158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Nomes dos Autores</a:t>
              </a:r>
            </a:p>
            <a:p>
              <a:endParaRPr lang="pt-BR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9182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9962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111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Times New Roman</vt:lpstr>
      <vt:lpstr>Retrospectiva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Silvio Mota</dc:creator>
  <cp:lastModifiedBy>Silvio Mota</cp:lastModifiedBy>
  <cp:revision>8</cp:revision>
  <dcterms:created xsi:type="dcterms:W3CDTF">2021-10-11T18:27:43Z</dcterms:created>
  <dcterms:modified xsi:type="dcterms:W3CDTF">2021-10-12T13:28:32Z</dcterms:modified>
</cp:coreProperties>
</file>