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Open Sans ExtraBold"/>
      <p:bold r:id="rId15"/>
      <p:boldItalic r:id="rId16"/>
    </p:embeddedFont>
    <p:embeddedFont>
      <p:font typeface="Open Sans"/>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ExtraBold-bold.fntdata"/><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cor: #D8A21E</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a99135f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fa99135f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A21E"/>
        </a:solidFill>
      </p:bgPr>
    </p:bg>
    <p:spTree>
      <p:nvGrpSpPr>
        <p:cNvPr id="83" name="Shape 83"/>
        <p:cNvGrpSpPr/>
        <p:nvPr/>
      </p:nvGrpSpPr>
      <p:grpSpPr>
        <a:xfrm>
          <a:off x="0" y="0"/>
          <a:ext cx="0" cy="0"/>
          <a:chOff x="0" y="0"/>
          <a:chExt cx="0" cy="0"/>
        </a:xfrm>
      </p:grpSpPr>
      <p:sp>
        <p:nvSpPr>
          <p:cNvPr id="84" name="Google Shape;84;p13"/>
          <p:cNvSpPr/>
          <p:nvPr/>
        </p:nvSpPr>
        <p:spPr>
          <a:xfrm>
            <a:off x="7273381" y="0"/>
            <a:ext cx="3741238" cy="2998492"/>
          </a:xfrm>
          <a:custGeom>
            <a:rect b="b" l="l" r="r" t="t"/>
            <a:pathLst>
              <a:path extrusionOk="0" h="2998492" w="3741238">
                <a:moveTo>
                  <a:pt x="0" y="0"/>
                </a:moveTo>
                <a:lnTo>
                  <a:pt x="3741238" y="0"/>
                </a:lnTo>
                <a:lnTo>
                  <a:pt x="3741238" y="2998492"/>
                </a:lnTo>
                <a:lnTo>
                  <a:pt x="0" y="2998492"/>
                </a:lnTo>
                <a:lnTo>
                  <a:pt x="0" y="0"/>
                </a:lnTo>
                <a:close/>
              </a:path>
            </a:pathLst>
          </a:custGeom>
          <a:blipFill rotWithShape="1">
            <a:blip r:embed="rId3">
              <a:alphaModFix/>
            </a:blip>
            <a:stretch>
              <a:fillRect b="-34401" l="-7620" r="-7166" t="-8818"/>
            </a:stretch>
          </a:blipFill>
          <a:ln>
            <a:noFill/>
          </a:ln>
        </p:spPr>
      </p:sp>
      <p:sp>
        <p:nvSpPr>
          <p:cNvPr id="85" name="Google Shape;85;p13"/>
          <p:cNvSpPr txBox="1"/>
          <p:nvPr/>
        </p:nvSpPr>
        <p:spPr>
          <a:xfrm>
            <a:off x="3497918" y="4493577"/>
            <a:ext cx="11292164" cy="15189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1425" u="none" cap="none" strike="noStrike">
                <a:solidFill>
                  <a:srgbClr val="1A1D1E"/>
                </a:solidFill>
                <a:latin typeface="Open Sans ExtraBold"/>
                <a:ea typeface="Open Sans ExtraBold"/>
                <a:cs typeface="Open Sans ExtraBold"/>
                <a:sym typeface="Open Sans ExtraBold"/>
              </a:rPr>
              <a:t>Seu título aqui</a:t>
            </a:r>
            <a:endParaRPr/>
          </a:p>
        </p:txBody>
      </p:sp>
      <p:sp>
        <p:nvSpPr>
          <p:cNvPr id="86" name="Google Shape;86;p13"/>
          <p:cNvSpPr/>
          <p:nvPr/>
        </p:nvSpPr>
        <p:spPr>
          <a:xfrm>
            <a:off x="-21525" y="8601875"/>
            <a:ext cx="18291524" cy="1684761"/>
          </a:xfrm>
          <a:custGeom>
            <a:rect b="b" l="l" r="r" t="t"/>
            <a:pathLst>
              <a:path extrusionOk="0" h="4185742" w="18617327">
                <a:moveTo>
                  <a:pt x="0" y="0"/>
                </a:moveTo>
                <a:lnTo>
                  <a:pt x="18617328" y="0"/>
                </a:lnTo>
                <a:lnTo>
                  <a:pt x="18617328" y="4185742"/>
                </a:lnTo>
                <a:lnTo>
                  <a:pt x="0" y="4185742"/>
                </a:lnTo>
                <a:lnTo>
                  <a:pt x="0" y="0"/>
                </a:lnTo>
                <a:close/>
              </a:path>
            </a:pathLst>
          </a:custGeom>
          <a:blipFill rotWithShape="1">
            <a:blip r:embed="rId4">
              <a:alphaModFix amt="38000"/>
            </a:blip>
            <a:stretch>
              <a:fillRect b="0" l="0" r="0" t="0"/>
            </a:stretch>
          </a:blipFill>
          <a:ln>
            <a:noFill/>
          </a:ln>
        </p:spPr>
      </p:sp>
      <p:sp>
        <p:nvSpPr>
          <p:cNvPr id="87" name="Google Shape;87;p13"/>
          <p:cNvSpPr txBox="1"/>
          <p:nvPr/>
        </p:nvSpPr>
        <p:spPr>
          <a:xfrm>
            <a:off x="6668199" y="9222059"/>
            <a:ext cx="9921930" cy="479960"/>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1" i="0" lang="en-US" sz="2853" u="none" cap="none" strike="noStrike">
                <a:solidFill>
                  <a:srgbClr val="1A1D1E"/>
                </a:solidFill>
                <a:latin typeface="Open Sans ExtraBold"/>
                <a:ea typeface="Open Sans ExtraBold"/>
                <a:cs typeface="Open Sans ExtraBold"/>
                <a:sym typeface="Open Sans ExtraBold"/>
              </a:rPr>
              <a:t>Evento Série Brasileira de Ciências Forenses</a:t>
            </a:r>
            <a:endParaRPr/>
          </a:p>
        </p:txBody>
      </p:sp>
      <p:sp>
        <p:nvSpPr>
          <p:cNvPr id="88" name="Google Shape;88;p13"/>
          <p:cNvSpPr/>
          <p:nvPr/>
        </p:nvSpPr>
        <p:spPr>
          <a:xfrm>
            <a:off x="1697872" y="8842734"/>
            <a:ext cx="4480102" cy="1117325"/>
          </a:xfrm>
          <a:custGeom>
            <a:rect b="b" l="l" r="r" t="t"/>
            <a:pathLst>
              <a:path extrusionOk="0" h="1117325" w="4480102">
                <a:moveTo>
                  <a:pt x="0" y="0"/>
                </a:moveTo>
                <a:lnTo>
                  <a:pt x="4480102" y="0"/>
                </a:lnTo>
                <a:lnTo>
                  <a:pt x="4480102" y="1117325"/>
                </a:lnTo>
                <a:lnTo>
                  <a:pt x="0" y="1117325"/>
                </a:lnTo>
                <a:lnTo>
                  <a:pt x="0" y="0"/>
                </a:lnTo>
                <a:close/>
              </a:path>
            </a:pathLst>
          </a:custGeom>
          <a:blipFill rotWithShape="1">
            <a:blip r:embed="rId5">
              <a:alphaModFix/>
            </a:blip>
            <a:stretch>
              <a:fillRect b="-1331" l="-4975" r="-8299" t="0"/>
            </a:stretch>
          </a:blipFill>
          <a:ln>
            <a:noFill/>
          </a:ln>
        </p:spPr>
      </p:sp>
      <p:sp>
        <p:nvSpPr>
          <p:cNvPr id="89" name="Google Shape;89;p13"/>
          <p:cNvSpPr txBox="1"/>
          <p:nvPr/>
        </p:nvSpPr>
        <p:spPr>
          <a:xfrm>
            <a:off x="6094693" y="8961603"/>
            <a:ext cx="573506" cy="79386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4689" u="none" cap="none" strike="noStrike">
                <a:solidFill>
                  <a:srgbClr val="1A1D1E"/>
                </a:solidFill>
                <a:latin typeface="Open Sans ExtraBold"/>
                <a:ea typeface="Open Sans ExtraBold"/>
                <a:cs typeface="Open Sans ExtraBold"/>
                <a:sym typeface="Open Sans ExtraBold"/>
              </a:rPr>
              <a:t>|</a:t>
            </a:r>
            <a:endParaRPr/>
          </a:p>
        </p:txBody>
      </p:sp>
      <p:sp>
        <p:nvSpPr>
          <p:cNvPr id="90" name="Google Shape;90;p13"/>
          <p:cNvSpPr txBox="1"/>
          <p:nvPr/>
        </p:nvSpPr>
        <p:spPr>
          <a:xfrm>
            <a:off x="3497918" y="6241864"/>
            <a:ext cx="11292164"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1A1D1E"/>
                </a:solidFill>
                <a:latin typeface="Open Sans"/>
                <a:ea typeface="Open Sans"/>
                <a:cs typeface="Open Sans"/>
                <a:sym typeface="Open Sans"/>
              </a:rPr>
              <a:t>Nome do Discente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grpSp>
        <p:nvGrpSpPr>
          <p:cNvPr id="96" name="Google Shape;96;p14"/>
          <p:cNvGrpSpPr/>
          <p:nvPr/>
        </p:nvGrpSpPr>
        <p:grpSpPr>
          <a:xfrm>
            <a:off x="1154915" y="3474491"/>
            <a:ext cx="1050079" cy="978155"/>
            <a:chOff x="11019" y="-38100"/>
            <a:chExt cx="790762" cy="736600"/>
          </a:xfrm>
        </p:grpSpPr>
        <p:sp>
          <p:nvSpPr>
            <p:cNvPr id="97" name="Google Shape;97;p14"/>
            <p:cNvSpPr/>
            <p:nvPr/>
          </p:nvSpPr>
          <p:spPr>
            <a:xfrm>
              <a:off x="11019" y="0"/>
              <a:ext cx="790762" cy="698500"/>
            </a:xfrm>
            <a:custGeom>
              <a:rect b="b" l="l" r="r" t="t"/>
              <a:pathLst>
                <a:path extrusionOk="0" h="698500" w="790762">
                  <a:moveTo>
                    <a:pt x="772924" y="398848"/>
                  </a:moveTo>
                  <a:lnTo>
                    <a:pt x="627438" y="648902"/>
                  </a:lnTo>
                  <a:cubicBezTo>
                    <a:pt x="609572" y="679609"/>
                    <a:pt x="576725" y="698500"/>
                    <a:pt x="541199" y="698500"/>
                  </a:cubicBezTo>
                  <a:lnTo>
                    <a:pt x="249563" y="698500"/>
                  </a:lnTo>
                  <a:cubicBezTo>
                    <a:pt x="214037" y="698500"/>
                    <a:pt x="181190" y="679609"/>
                    <a:pt x="163324" y="648902"/>
                  </a:cubicBezTo>
                  <a:lnTo>
                    <a:pt x="17838" y="398848"/>
                  </a:lnTo>
                  <a:cubicBezTo>
                    <a:pt x="0" y="368189"/>
                    <a:pt x="0" y="330311"/>
                    <a:pt x="17838" y="299652"/>
                  </a:cubicBezTo>
                  <a:lnTo>
                    <a:pt x="163324" y="49598"/>
                  </a:lnTo>
                  <a:cubicBezTo>
                    <a:pt x="181190" y="18891"/>
                    <a:pt x="214037" y="0"/>
                    <a:pt x="249563" y="0"/>
                  </a:cubicBezTo>
                  <a:lnTo>
                    <a:pt x="541199" y="0"/>
                  </a:lnTo>
                  <a:cubicBezTo>
                    <a:pt x="576725" y="0"/>
                    <a:pt x="609572" y="18891"/>
                    <a:pt x="627438" y="49598"/>
                  </a:cubicBezTo>
                  <a:lnTo>
                    <a:pt x="772924" y="299652"/>
                  </a:lnTo>
                  <a:cubicBezTo>
                    <a:pt x="790762" y="330311"/>
                    <a:pt x="790762" y="368189"/>
                    <a:pt x="772924" y="398848"/>
                  </a:cubicBezTo>
                  <a:close/>
                </a:path>
              </a:pathLst>
            </a:custGeom>
            <a:solidFill>
              <a:srgbClr val="D8A21E"/>
            </a:solidFill>
            <a:ln cap="sq" cmpd="sng" w="1524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4"/>
          <p:cNvGrpSpPr/>
          <p:nvPr/>
        </p:nvGrpSpPr>
        <p:grpSpPr>
          <a:xfrm>
            <a:off x="1706304" y="4782070"/>
            <a:ext cx="1050079" cy="978155"/>
            <a:chOff x="11019" y="-38100"/>
            <a:chExt cx="790762" cy="736600"/>
          </a:xfrm>
        </p:grpSpPr>
        <p:sp>
          <p:nvSpPr>
            <p:cNvPr id="100" name="Google Shape;100;p14"/>
            <p:cNvSpPr/>
            <p:nvPr/>
          </p:nvSpPr>
          <p:spPr>
            <a:xfrm>
              <a:off x="11019" y="0"/>
              <a:ext cx="790762" cy="698500"/>
            </a:xfrm>
            <a:custGeom>
              <a:rect b="b" l="l" r="r" t="t"/>
              <a:pathLst>
                <a:path extrusionOk="0" h="698500" w="790762">
                  <a:moveTo>
                    <a:pt x="772924" y="398848"/>
                  </a:moveTo>
                  <a:lnTo>
                    <a:pt x="627438" y="648902"/>
                  </a:lnTo>
                  <a:cubicBezTo>
                    <a:pt x="609572" y="679609"/>
                    <a:pt x="576725" y="698500"/>
                    <a:pt x="541199" y="698500"/>
                  </a:cubicBezTo>
                  <a:lnTo>
                    <a:pt x="249563" y="698500"/>
                  </a:lnTo>
                  <a:cubicBezTo>
                    <a:pt x="214037" y="698500"/>
                    <a:pt x="181190" y="679609"/>
                    <a:pt x="163324" y="648902"/>
                  </a:cubicBezTo>
                  <a:lnTo>
                    <a:pt x="17838" y="398848"/>
                  </a:lnTo>
                  <a:cubicBezTo>
                    <a:pt x="0" y="368189"/>
                    <a:pt x="0" y="330311"/>
                    <a:pt x="17838" y="299652"/>
                  </a:cubicBezTo>
                  <a:lnTo>
                    <a:pt x="163324" y="49598"/>
                  </a:lnTo>
                  <a:cubicBezTo>
                    <a:pt x="181190" y="18891"/>
                    <a:pt x="214037" y="0"/>
                    <a:pt x="249563" y="0"/>
                  </a:cubicBezTo>
                  <a:lnTo>
                    <a:pt x="541199" y="0"/>
                  </a:lnTo>
                  <a:cubicBezTo>
                    <a:pt x="576725" y="0"/>
                    <a:pt x="609572" y="18891"/>
                    <a:pt x="627438" y="49598"/>
                  </a:cubicBezTo>
                  <a:lnTo>
                    <a:pt x="772924" y="299652"/>
                  </a:lnTo>
                  <a:cubicBezTo>
                    <a:pt x="790762" y="330311"/>
                    <a:pt x="790762" y="368189"/>
                    <a:pt x="772924" y="398848"/>
                  </a:cubicBezTo>
                  <a:close/>
                </a:path>
              </a:pathLst>
            </a:custGeom>
            <a:solidFill>
              <a:srgbClr val="D8A21E"/>
            </a:solidFill>
            <a:ln cap="sq" cmpd="sng" w="1524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4"/>
          <p:cNvGrpSpPr/>
          <p:nvPr/>
        </p:nvGrpSpPr>
        <p:grpSpPr>
          <a:xfrm>
            <a:off x="2234259" y="6089648"/>
            <a:ext cx="1050079" cy="978155"/>
            <a:chOff x="11019" y="-38100"/>
            <a:chExt cx="790762" cy="736600"/>
          </a:xfrm>
        </p:grpSpPr>
        <p:sp>
          <p:nvSpPr>
            <p:cNvPr id="103" name="Google Shape;103;p14"/>
            <p:cNvSpPr/>
            <p:nvPr/>
          </p:nvSpPr>
          <p:spPr>
            <a:xfrm>
              <a:off x="11019" y="0"/>
              <a:ext cx="790762" cy="698500"/>
            </a:xfrm>
            <a:custGeom>
              <a:rect b="b" l="l" r="r" t="t"/>
              <a:pathLst>
                <a:path extrusionOk="0" h="698500" w="790762">
                  <a:moveTo>
                    <a:pt x="772924" y="398848"/>
                  </a:moveTo>
                  <a:lnTo>
                    <a:pt x="627438" y="648902"/>
                  </a:lnTo>
                  <a:cubicBezTo>
                    <a:pt x="609572" y="679609"/>
                    <a:pt x="576725" y="698500"/>
                    <a:pt x="541199" y="698500"/>
                  </a:cubicBezTo>
                  <a:lnTo>
                    <a:pt x="249563" y="698500"/>
                  </a:lnTo>
                  <a:cubicBezTo>
                    <a:pt x="214037" y="698500"/>
                    <a:pt x="181190" y="679609"/>
                    <a:pt x="163324" y="648902"/>
                  </a:cubicBezTo>
                  <a:lnTo>
                    <a:pt x="17838" y="398848"/>
                  </a:lnTo>
                  <a:cubicBezTo>
                    <a:pt x="0" y="368189"/>
                    <a:pt x="0" y="330311"/>
                    <a:pt x="17838" y="299652"/>
                  </a:cubicBezTo>
                  <a:lnTo>
                    <a:pt x="163324" y="49598"/>
                  </a:lnTo>
                  <a:cubicBezTo>
                    <a:pt x="181190" y="18891"/>
                    <a:pt x="214037" y="0"/>
                    <a:pt x="249563" y="0"/>
                  </a:cubicBezTo>
                  <a:lnTo>
                    <a:pt x="541199" y="0"/>
                  </a:lnTo>
                  <a:cubicBezTo>
                    <a:pt x="576725" y="0"/>
                    <a:pt x="609572" y="18891"/>
                    <a:pt x="627438" y="49598"/>
                  </a:cubicBezTo>
                  <a:lnTo>
                    <a:pt x="772924" y="299652"/>
                  </a:lnTo>
                  <a:cubicBezTo>
                    <a:pt x="790762" y="330311"/>
                    <a:pt x="790762" y="368189"/>
                    <a:pt x="772924" y="398848"/>
                  </a:cubicBezTo>
                  <a:close/>
                </a:path>
              </a:pathLst>
            </a:custGeom>
            <a:solidFill>
              <a:srgbClr val="D8A21E"/>
            </a:solidFill>
            <a:ln cap="sq" cmpd="sng" w="1524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14"/>
          <p:cNvGrpSpPr/>
          <p:nvPr/>
        </p:nvGrpSpPr>
        <p:grpSpPr>
          <a:xfrm>
            <a:off x="-9525" y="230601"/>
            <a:ext cx="12033135" cy="1614336"/>
            <a:chOff x="0" y="-2"/>
            <a:chExt cx="3169200" cy="425172"/>
          </a:xfrm>
        </p:grpSpPr>
        <p:sp>
          <p:nvSpPr>
            <p:cNvPr id="106" name="Google Shape;106;p14"/>
            <p:cNvSpPr/>
            <p:nvPr/>
          </p:nvSpPr>
          <p:spPr>
            <a:xfrm>
              <a:off x="0" y="0"/>
              <a:ext cx="3169122" cy="425170"/>
            </a:xfrm>
            <a:custGeom>
              <a:rect b="b" l="l" r="r" t="t"/>
              <a:pathLst>
                <a:path extrusionOk="0" h="425170" w="3169122">
                  <a:moveTo>
                    <a:pt x="5147" y="0"/>
                  </a:moveTo>
                  <a:lnTo>
                    <a:pt x="3163975" y="0"/>
                  </a:lnTo>
                  <a:cubicBezTo>
                    <a:pt x="3166818" y="0"/>
                    <a:pt x="3169122" y="2304"/>
                    <a:pt x="3169122" y="5147"/>
                  </a:cubicBezTo>
                  <a:lnTo>
                    <a:pt x="3169122" y="420023"/>
                  </a:lnTo>
                  <a:cubicBezTo>
                    <a:pt x="3169122" y="422866"/>
                    <a:pt x="3166818" y="425170"/>
                    <a:pt x="3163975" y="425170"/>
                  </a:cubicBezTo>
                  <a:lnTo>
                    <a:pt x="5147" y="425170"/>
                  </a:lnTo>
                  <a:cubicBezTo>
                    <a:pt x="2304" y="425170"/>
                    <a:pt x="0" y="422866"/>
                    <a:pt x="0" y="420023"/>
                  </a:cubicBezTo>
                  <a:lnTo>
                    <a:pt x="0" y="5147"/>
                  </a:lnTo>
                  <a:cubicBezTo>
                    <a:pt x="0" y="2304"/>
                    <a:pt x="2304" y="0"/>
                    <a:pt x="5147" y="0"/>
                  </a:cubicBezTo>
                  <a:close/>
                </a:path>
              </a:pathLst>
            </a:custGeom>
            <a:solidFill>
              <a:srgbClr val="D8A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txBox="1"/>
            <p:nvPr/>
          </p:nvSpPr>
          <p:spPr>
            <a:xfrm>
              <a:off x="0" y="-2"/>
              <a:ext cx="3169200" cy="425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14"/>
          <p:cNvGrpSpPr/>
          <p:nvPr/>
        </p:nvGrpSpPr>
        <p:grpSpPr>
          <a:xfrm>
            <a:off x="2785648" y="7393707"/>
            <a:ext cx="1050079" cy="978155"/>
            <a:chOff x="11019" y="-38100"/>
            <a:chExt cx="790762" cy="736600"/>
          </a:xfrm>
        </p:grpSpPr>
        <p:sp>
          <p:nvSpPr>
            <p:cNvPr id="109" name="Google Shape;109;p14"/>
            <p:cNvSpPr/>
            <p:nvPr/>
          </p:nvSpPr>
          <p:spPr>
            <a:xfrm>
              <a:off x="11019" y="0"/>
              <a:ext cx="790762" cy="698500"/>
            </a:xfrm>
            <a:custGeom>
              <a:rect b="b" l="l" r="r" t="t"/>
              <a:pathLst>
                <a:path extrusionOk="0" h="698500" w="790762">
                  <a:moveTo>
                    <a:pt x="772924" y="398848"/>
                  </a:moveTo>
                  <a:lnTo>
                    <a:pt x="627438" y="648902"/>
                  </a:lnTo>
                  <a:cubicBezTo>
                    <a:pt x="609572" y="679609"/>
                    <a:pt x="576725" y="698500"/>
                    <a:pt x="541199" y="698500"/>
                  </a:cubicBezTo>
                  <a:lnTo>
                    <a:pt x="249563" y="698500"/>
                  </a:lnTo>
                  <a:cubicBezTo>
                    <a:pt x="214037" y="698500"/>
                    <a:pt x="181190" y="679609"/>
                    <a:pt x="163324" y="648902"/>
                  </a:cubicBezTo>
                  <a:lnTo>
                    <a:pt x="17838" y="398848"/>
                  </a:lnTo>
                  <a:cubicBezTo>
                    <a:pt x="0" y="368189"/>
                    <a:pt x="0" y="330311"/>
                    <a:pt x="17838" y="299652"/>
                  </a:cubicBezTo>
                  <a:lnTo>
                    <a:pt x="163324" y="49598"/>
                  </a:lnTo>
                  <a:cubicBezTo>
                    <a:pt x="181190" y="18891"/>
                    <a:pt x="214037" y="0"/>
                    <a:pt x="249563" y="0"/>
                  </a:cubicBezTo>
                  <a:lnTo>
                    <a:pt x="541199" y="0"/>
                  </a:lnTo>
                  <a:cubicBezTo>
                    <a:pt x="576725" y="0"/>
                    <a:pt x="609572" y="18891"/>
                    <a:pt x="627438" y="49598"/>
                  </a:cubicBezTo>
                  <a:lnTo>
                    <a:pt x="772924" y="299652"/>
                  </a:lnTo>
                  <a:cubicBezTo>
                    <a:pt x="790762" y="330311"/>
                    <a:pt x="790762" y="368189"/>
                    <a:pt x="772924" y="398848"/>
                  </a:cubicBezTo>
                  <a:close/>
                </a:path>
              </a:pathLst>
            </a:custGeom>
            <a:solidFill>
              <a:srgbClr val="D8A21E"/>
            </a:solidFill>
            <a:ln cap="sq" cmpd="sng" w="1524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14"/>
          <p:cNvGrpSpPr/>
          <p:nvPr/>
        </p:nvGrpSpPr>
        <p:grpSpPr>
          <a:xfrm>
            <a:off x="3337038" y="8697766"/>
            <a:ext cx="1050079" cy="978155"/>
            <a:chOff x="11019" y="-38100"/>
            <a:chExt cx="790762" cy="736600"/>
          </a:xfrm>
        </p:grpSpPr>
        <p:sp>
          <p:nvSpPr>
            <p:cNvPr id="112" name="Google Shape;112;p14"/>
            <p:cNvSpPr/>
            <p:nvPr/>
          </p:nvSpPr>
          <p:spPr>
            <a:xfrm>
              <a:off x="11019" y="0"/>
              <a:ext cx="790762" cy="698500"/>
            </a:xfrm>
            <a:custGeom>
              <a:rect b="b" l="l" r="r" t="t"/>
              <a:pathLst>
                <a:path extrusionOk="0" h="698500" w="790762">
                  <a:moveTo>
                    <a:pt x="772924" y="398848"/>
                  </a:moveTo>
                  <a:lnTo>
                    <a:pt x="627438" y="648902"/>
                  </a:lnTo>
                  <a:cubicBezTo>
                    <a:pt x="609572" y="679609"/>
                    <a:pt x="576725" y="698500"/>
                    <a:pt x="541199" y="698500"/>
                  </a:cubicBezTo>
                  <a:lnTo>
                    <a:pt x="249563" y="698500"/>
                  </a:lnTo>
                  <a:cubicBezTo>
                    <a:pt x="214037" y="698500"/>
                    <a:pt x="181190" y="679609"/>
                    <a:pt x="163324" y="648902"/>
                  </a:cubicBezTo>
                  <a:lnTo>
                    <a:pt x="17838" y="398848"/>
                  </a:lnTo>
                  <a:cubicBezTo>
                    <a:pt x="0" y="368189"/>
                    <a:pt x="0" y="330311"/>
                    <a:pt x="17838" y="299652"/>
                  </a:cubicBezTo>
                  <a:lnTo>
                    <a:pt x="163324" y="49598"/>
                  </a:lnTo>
                  <a:cubicBezTo>
                    <a:pt x="181190" y="18891"/>
                    <a:pt x="214037" y="0"/>
                    <a:pt x="249563" y="0"/>
                  </a:cubicBezTo>
                  <a:lnTo>
                    <a:pt x="541199" y="0"/>
                  </a:lnTo>
                  <a:cubicBezTo>
                    <a:pt x="576725" y="0"/>
                    <a:pt x="609572" y="18891"/>
                    <a:pt x="627438" y="49598"/>
                  </a:cubicBezTo>
                  <a:lnTo>
                    <a:pt x="772924" y="299652"/>
                  </a:lnTo>
                  <a:cubicBezTo>
                    <a:pt x="790762" y="330311"/>
                    <a:pt x="790762" y="368189"/>
                    <a:pt x="772924" y="398848"/>
                  </a:cubicBezTo>
                  <a:close/>
                </a:path>
              </a:pathLst>
            </a:custGeom>
            <a:solidFill>
              <a:srgbClr val="D8A21E"/>
            </a:solidFill>
            <a:ln cap="sq" cmpd="sng" w="1524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14"/>
          <p:cNvSpPr txBox="1"/>
          <p:nvPr/>
        </p:nvSpPr>
        <p:spPr>
          <a:xfrm>
            <a:off x="783076" y="485598"/>
            <a:ext cx="5970900" cy="1315800"/>
          </a:xfrm>
          <a:prstGeom prst="rect">
            <a:avLst/>
          </a:prstGeom>
          <a:noFill/>
          <a:ln>
            <a:noFill/>
          </a:ln>
        </p:spPr>
        <p:txBody>
          <a:bodyPr anchorCtr="0" anchor="t" bIns="0" lIns="0" spcFirstLastPara="1" rIns="0" wrap="square" tIns="0">
            <a:spAutoFit/>
          </a:bodyPr>
          <a:lstStyle/>
          <a:p>
            <a:pPr indent="0" lvl="0" marL="0" marR="0" rtl="0" algn="l">
              <a:lnSpc>
                <a:spcPct val="98992"/>
              </a:lnSpc>
              <a:spcBef>
                <a:spcPts val="0"/>
              </a:spcBef>
              <a:spcAft>
                <a:spcPts val="0"/>
              </a:spcAft>
              <a:buNone/>
            </a:pPr>
            <a:r>
              <a:rPr b="1" i="0" lang="en-US" sz="8636" u="none" cap="none" strike="noStrike">
                <a:solidFill>
                  <a:srgbClr val="000000"/>
                </a:solidFill>
                <a:latin typeface="Open Sans ExtraBold"/>
                <a:ea typeface="Open Sans ExtraBold"/>
                <a:cs typeface="Open Sans ExtraBold"/>
                <a:sym typeface="Open Sans ExtraBold"/>
              </a:rPr>
              <a:t>SUMÁRIO</a:t>
            </a:r>
            <a:endParaRPr/>
          </a:p>
        </p:txBody>
      </p:sp>
      <p:sp>
        <p:nvSpPr>
          <p:cNvPr id="115" name="Google Shape;115;p14"/>
          <p:cNvSpPr txBox="1"/>
          <p:nvPr/>
        </p:nvSpPr>
        <p:spPr>
          <a:xfrm>
            <a:off x="1887167" y="2206344"/>
            <a:ext cx="3660928" cy="1008784"/>
          </a:xfrm>
          <a:prstGeom prst="rect">
            <a:avLst/>
          </a:prstGeom>
          <a:noFill/>
          <a:ln>
            <a:noFill/>
          </a:ln>
        </p:spPr>
        <p:txBody>
          <a:bodyPr anchorCtr="0" anchor="t" bIns="0" lIns="0" spcFirstLastPara="1" rIns="0" wrap="square" tIns="0">
            <a:spAutoFit/>
          </a:bodyPr>
          <a:lstStyle/>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p:txBody>
      </p:sp>
      <p:grpSp>
        <p:nvGrpSpPr>
          <p:cNvPr id="116" name="Google Shape;116;p14"/>
          <p:cNvGrpSpPr/>
          <p:nvPr/>
        </p:nvGrpSpPr>
        <p:grpSpPr>
          <a:xfrm>
            <a:off x="603526" y="2196969"/>
            <a:ext cx="1050079" cy="978155"/>
            <a:chOff x="19510" y="-67459"/>
            <a:chExt cx="1400105" cy="1304207"/>
          </a:xfrm>
        </p:grpSpPr>
        <p:grpSp>
          <p:nvGrpSpPr>
            <p:cNvPr id="117" name="Google Shape;117;p14"/>
            <p:cNvGrpSpPr/>
            <p:nvPr/>
          </p:nvGrpSpPr>
          <p:grpSpPr>
            <a:xfrm>
              <a:off x="19510" y="-67459"/>
              <a:ext cx="1400105" cy="1304207"/>
              <a:chOff x="11019" y="-38100"/>
              <a:chExt cx="790762" cy="736600"/>
            </a:xfrm>
          </p:grpSpPr>
          <p:sp>
            <p:nvSpPr>
              <p:cNvPr id="118" name="Google Shape;118;p14"/>
              <p:cNvSpPr/>
              <p:nvPr/>
            </p:nvSpPr>
            <p:spPr>
              <a:xfrm>
                <a:off x="11019" y="0"/>
                <a:ext cx="790762" cy="698500"/>
              </a:xfrm>
              <a:custGeom>
                <a:rect b="b" l="l" r="r" t="t"/>
                <a:pathLst>
                  <a:path extrusionOk="0" h="698500" w="790762">
                    <a:moveTo>
                      <a:pt x="772924" y="398848"/>
                    </a:moveTo>
                    <a:lnTo>
                      <a:pt x="627438" y="648902"/>
                    </a:lnTo>
                    <a:cubicBezTo>
                      <a:pt x="609572" y="679609"/>
                      <a:pt x="576725" y="698500"/>
                      <a:pt x="541199" y="698500"/>
                    </a:cubicBezTo>
                    <a:lnTo>
                      <a:pt x="249563" y="698500"/>
                    </a:lnTo>
                    <a:cubicBezTo>
                      <a:pt x="214037" y="698500"/>
                      <a:pt x="181190" y="679609"/>
                      <a:pt x="163324" y="648902"/>
                    </a:cubicBezTo>
                    <a:lnTo>
                      <a:pt x="17838" y="398848"/>
                    </a:lnTo>
                    <a:cubicBezTo>
                      <a:pt x="0" y="368189"/>
                      <a:pt x="0" y="330311"/>
                      <a:pt x="17838" y="299652"/>
                    </a:cubicBezTo>
                    <a:lnTo>
                      <a:pt x="163324" y="49598"/>
                    </a:lnTo>
                    <a:cubicBezTo>
                      <a:pt x="181190" y="18891"/>
                      <a:pt x="214037" y="0"/>
                      <a:pt x="249563" y="0"/>
                    </a:cubicBezTo>
                    <a:lnTo>
                      <a:pt x="541199" y="0"/>
                    </a:lnTo>
                    <a:cubicBezTo>
                      <a:pt x="576725" y="0"/>
                      <a:pt x="609572" y="18891"/>
                      <a:pt x="627438" y="49598"/>
                    </a:cubicBezTo>
                    <a:lnTo>
                      <a:pt x="772924" y="299652"/>
                    </a:lnTo>
                    <a:cubicBezTo>
                      <a:pt x="790762" y="330311"/>
                      <a:pt x="790762" y="368189"/>
                      <a:pt x="772924" y="398848"/>
                    </a:cubicBezTo>
                    <a:close/>
                  </a:path>
                </a:pathLst>
              </a:custGeom>
              <a:solidFill>
                <a:srgbClr val="D8A21E"/>
              </a:solidFill>
              <a:ln cap="sq" cmpd="sng" w="1524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14"/>
            <p:cNvSpPr txBox="1"/>
            <p:nvPr/>
          </p:nvSpPr>
          <p:spPr>
            <a:xfrm>
              <a:off x="159854" y="204973"/>
              <a:ext cx="1084528" cy="830229"/>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1" i="0" lang="en-US" sz="4182" u="none" cap="none" strike="noStrike">
                  <a:solidFill>
                    <a:srgbClr val="000000"/>
                  </a:solidFill>
                  <a:latin typeface="Open Sans"/>
                  <a:ea typeface="Open Sans"/>
                  <a:cs typeface="Open Sans"/>
                  <a:sym typeface="Open Sans"/>
                </a:rPr>
                <a:t>1</a:t>
              </a:r>
              <a:endParaRPr/>
            </a:p>
          </p:txBody>
        </p:sp>
      </p:grpSp>
      <p:sp>
        <p:nvSpPr>
          <p:cNvPr id="121" name="Google Shape;121;p14"/>
          <p:cNvSpPr txBox="1"/>
          <p:nvPr/>
        </p:nvSpPr>
        <p:spPr>
          <a:xfrm>
            <a:off x="2438557" y="3483866"/>
            <a:ext cx="3660928" cy="1008784"/>
          </a:xfrm>
          <a:prstGeom prst="rect">
            <a:avLst/>
          </a:prstGeom>
          <a:noFill/>
          <a:ln>
            <a:noFill/>
          </a:ln>
        </p:spPr>
        <p:txBody>
          <a:bodyPr anchorCtr="0" anchor="t" bIns="0" lIns="0" spcFirstLastPara="1" rIns="0" wrap="square" tIns="0">
            <a:spAutoFit/>
          </a:bodyPr>
          <a:lstStyle/>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p:txBody>
      </p:sp>
      <p:sp>
        <p:nvSpPr>
          <p:cNvPr id="122" name="Google Shape;122;p14"/>
          <p:cNvSpPr txBox="1"/>
          <p:nvPr/>
        </p:nvSpPr>
        <p:spPr>
          <a:xfrm>
            <a:off x="1273257" y="3683578"/>
            <a:ext cx="813396" cy="617909"/>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1" i="0" lang="en-US" sz="4182" u="none" cap="none" strike="noStrike">
                <a:solidFill>
                  <a:srgbClr val="000000"/>
                </a:solidFill>
                <a:latin typeface="Open Sans"/>
                <a:ea typeface="Open Sans"/>
                <a:cs typeface="Open Sans"/>
                <a:sym typeface="Open Sans"/>
              </a:rPr>
              <a:t>2</a:t>
            </a:r>
            <a:endParaRPr/>
          </a:p>
        </p:txBody>
      </p:sp>
      <p:sp>
        <p:nvSpPr>
          <p:cNvPr id="123" name="Google Shape;123;p14"/>
          <p:cNvSpPr txBox="1"/>
          <p:nvPr/>
        </p:nvSpPr>
        <p:spPr>
          <a:xfrm>
            <a:off x="2989946" y="4791444"/>
            <a:ext cx="4643306" cy="1008784"/>
          </a:xfrm>
          <a:prstGeom prst="rect">
            <a:avLst/>
          </a:prstGeom>
          <a:noFill/>
          <a:ln>
            <a:noFill/>
          </a:ln>
        </p:spPr>
        <p:txBody>
          <a:bodyPr anchorCtr="0" anchor="t" bIns="0" lIns="0" spcFirstLastPara="1" rIns="0" wrap="square" tIns="0">
            <a:spAutoFit/>
          </a:bodyPr>
          <a:lstStyle/>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p:txBody>
      </p:sp>
      <p:sp>
        <p:nvSpPr>
          <p:cNvPr id="124" name="Google Shape;124;p14"/>
          <p:cNvSpPr txBox="1"/>
          <p:nvPr/>
        </p:nvSpPr>
        <p:spPr>
          <a:xfrm>
            <a:off x="1824646" y="4991156"/>
            <a:ext cx="813396" cy="617909"/>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None/>
            </a:pPr>
            <a:r>
              <a:rPr b="1" i="0" lang="en-US" sz="4182" u="none" cap="none" strike="noStrike">
                <a:solidFill>
                  <a:srgbClr val="000000"/>
                </a:solidFill>
                <a:latin typeface="Open Sans"/>
                <a:ea typeface="Open Sans"/>
                <a:cs typeface="Open Sans"/>
                <a:sym typeface="Open Sans"/>
              </a:rPr>
              <a:t>3</a:t>
            </a:r>
            <a:endParaRPr/>
          </a:p>
        </p:txBody>
      </p:sp>
      <p:sp>
        <p:nvSpPr>
          <p:cNvPr id="125" name="Google Shape;125;p14"/>
          <p:cNvSpPr txBox="1"/>
          <p:nvPr/>
        </p:nvSpPr>
        <p:spPr>
          <a:xfrm>
            <a:off x="3517901" y="6099023"/>
            <a:ext cx="3660928" cy="1008784"/>
          </a:xfrm>
          <a:prstGeom prst="rect">
            <a:avLst/>
          </a:prstGeom>
          <a:noFill/>
          <a:ln>
            <a:noFill/>
          </a:ln>
        </p:spPr>
        <p:txBody>
          <a:bodyPr anchorCtr="0" anchor="t" bIns="0" lIns="0" spcFirstLastPara="1" rIns="0" wrap="square" tIns="0">
            <a:spAutoFit/>
          </a:bodyPr>
          <a:lstStyle/>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p:txBody>
      </p:sp>
      <p:sp>
        <p:nvSpPr>
          <p:cNvPr id="126" name="Google Shape;126;p14"/>
          <p:cNvSpPr txBox="1"/>
          <p:nvPr/>
        </p:nvSpPr>
        <p:spPr>
          <a:xfrm>
            <a:off x="2326435" y="6311818"/>
            <a:ext cx="813396" cy="564721"/>
          </a:xfrm>
          <a:prstGeom prst="rect">
            <a:avLst/>
          </a:prstGeom>
          <a:noFill/>
          <a:ln>
            <a:noFill/>
          </a:ln>
        </p:spPr>
        <p:txBody>
          <a:bodyPr anchorCtr="0" anchor="t" bIns="0" lIns="0" spcFirstLastPara="1" rIns="0" wrap="square" tIns="0">
            <a:spAutoFit/>
          </a:bodyPr>
          <a:lstStyle/>
          <a:p>
            <a:pPr indent="0" lvl="0" marL="0" marR="0" rtl="0" algn="ctr">
              <a:lnSpc>
                <a:spcPct val="117009"/>
              </a:lnSpc>
              <a:spcBef>
                <a:spcPts val="0"/>
              </a:spcBef>
              <a:spcAft>
                <a:spcPts val="0"/>
              </a:spcAft>
              <a:buNone/>
            </a:pPr>
            <a:r>
              <a:rPr b="1" i="0" lang="en-US" sz="3845" u="none" cap="none" strike="noStrike">
                <a:solidFill>
                  <a:srgbClr val="000000"/>
                </a:solidFill>
                <a:latin typeface="Open Sans"/>
                <a:ea typeface="Open Sans"/>
                <a:cs typeface="Open Sans"/>
                <a:sym typeface="Open Sans"/>
              </a:rPr>
              <a:t>4</a:t>
            </a:r>
            <a:endParaRPr/>
          </a:p>
        </p:txBody>
      </p:sp>
      <p:sp>
        <p:nvSpPr>
          <p:cNvPr id="127" name="Google Shape;127;p14"/>
          <p:cNvSpPr txBox="1"/>
          <p:nvPr/>
        </p:nvSpPr>
        <p:spPr>
          <a:xfrm>
            <a:off x="4069290" y="7403082"/>
            <a:ext cx="3660928" cy="1008784"/>
          </a:xfrm>
          <a:prstGeom prst="rect">
            <a:avLst/>
          </a:prstGeom>
          <a:noFill/>
          <a:ln>
            <a:noFill/>
          </a:ln>
        </p:spPr>
        <p:txBody>
          <a:bodyPr anchorCtr="0" anchor="t" bIns="0" lIns="0" spcFirstLastPara="1" rIns="0" wrap="square" tIns="0">
            <a:spAutoFit/>
          </a:bodyPr>
          <a:lstStyle/>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p:txBody>
      </p:sp>
      <p:sp>
        <p:nvSpPr>
          <p:cNvPr id="128" name="Google Shape;128;p14"/>
          <p:cNvSpPr txBox="1"/>
          <p:nvPr/>
        </p:nvSpPr>
        <p:spPr>
          <a:xfrm>
            <a:off x="2877824" y="7615877"/>
            <a:ext cx="813396" cy="564721"/>
          </a:xfrm>
          <a:prstGeom prst="rect">
            <a:avLst/>
          </a:prstGeom>
          <a:noFill/>
          <a:ln>
            <a:noFill/>
          </a:ln>
        </p:spPr>
        <p:txBody>
          <a:bodyPr anchorCtr="0" anchor="t" bIns="0" lIns="0" spcFirstLastPara="1" rIns="0" wrap="square" tIns="0">
            <a:spAutoFit/>
          </a:bodyPr>
          <a:lstStyle/>
          <a:p>
            <a:pPr indent="0" lvl="0" marL="0" marR="0" rtl="0" algn="ctr">
              <a:lnSpc>
                <a:spcPct val="117009"/>
              </a:lnSpc>
              <a:spcBef>
                <a:spcPts val="0"/>
              </a:spcBef>
              <a:spcAft>
                <a:spcPts val="0"/>
              </a:spcAft>
              <a:buNone/>
            </a:pPr>
            <a:r>
              <a:rPr b="1" i="0" lang="en-US" sz="3845" u="none" cap="none" strike="noStrike">
                <a:solidFill>
                  <a:srgbClr val="000000"/>
                </a:solidFill>
                <a:latin typeface="Open Sans"/>
                <a:ea typeface="Open Sans"/>
                <a:cs typeface="Open Sans"/>
                <a:sym typeface="Open Sans"/>
              </a:rPr>
              <a:t>5</a:t>
            </a:r>
            <a:endParaRPr/>
          </a:p>
        </p:txBody>
      </p:sp>
      <p:sp>
        <p:nvSpPr>
          <p:cNvPr id="129" name="Google Shape;129;p14"/>
          <p:cNvSpPr txBox="1"/>
          <p:nvPr/>
        </p:nvSpPr>
        <p:spPr>
          <a:xfrm>
            <a:off x="4620680" y="8707141"/>
            <a:ext cx="3660928" cy="1008784"/>
          </a:xfrm>
          <a:prstGeom prst="rect">
            <a:avLst/>
          </a:prstGeom>
          <a:noFill/>
          <a:ln>
            <a:noFill/>
          </a:ln>
        </p:spPr>
        <p:txBody>
          <a:bodyPr anchorCtr="0" anchor="t" bIns="0" lIns="0" spcFirstLastPara="1" rIns="0" wrap="square" tIns="0">
            <a:spAutoFit/>
          </a:bodyPr>
          <a:lstStyle/>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a:p>
            <a:pPr indent="0" lvl="0" marL="0" marR="0" rtl="0" algn="l">
              <a:lnSpc>
                <a:spcPct val="117028"/>
              </a:lnSpc>
              <a:spcBef>
                <a:spcPts val="0"/>
              </a:spcBef>
              <a:spcAft>
                <a:spcPts val="0"/>
              </a:spcAft>
              <a:buNone/>
            </a:pPr>
            <a:r>
              <a:rPr b="1" i="0" lang="en-US" sz="3359" u="none" cap="none" strike="noStrike">
                <a:solidFill>
                  <a:srgbClr val="000000"/>
                </a:solidFill>
                <a:latin typeface="Open Sans"/>
                <a:ea typeface="Open Sans"/>
                <a:cs typeface="Open Sans"/>
                <a:sym typeface="Open Sans"/>
              </a:rPr>
              <a:t>texto</a:t>
            </a:r>
            <a:endParaRPr/>
          </a:p>
        </p:txBody>
      </p:sp>
      <p:sp>
        <p:nvSpPr>
          <p:cNvPr id="130" name="Google Shape;130;p14"/>
          <p:cNvSpPr txBox="1"/>
          <p:nvPr/>
        </p:nvSpPr>
        <p:spPr>
          <a:xfrm>
            <a:off x="3429214" y="8919936"/>
            <a:ext cx="813396" cy="564721"/>
          </a:xfrm>
          <a:prstGeom prst="rect">
            <a:avLst/>
          </a:prstGeom>
          <a:noFill/>
          <a:ln>
            <a:noFill/>
          </a:ln>
        </p:spPr>
        <p:txBody>
          <a:bodyPr anchorCtr="0" anchor="t" bIns="0" lIns="0" spcFirstLastPara="1" rIns="0" wrap="square" tIns="0">
            <a:spAutoFit/>
          </a:bodyPr>
          <a:lstStyle/>
          <a:p>
            <a:pPr indent="0" lvl="0" marL="0" marR="0" rtl="0" algn="ctr">
              <a:lnSpc>
                <a:spcPct val="117009"/>
              </a:lnSpc>
              <a:spcBef>
                <a:spcPts val="0"/>
              </a:spcBef>
              <a:spcAft>
                <a:spcPts val="0"/>
              </a:spcAft>
              <a:buNone/>
            </a:pPr>
            <a:r>
              <a:rPr b="1" i="0" lang="en-US" sz="3845" u="none" cap="none" strike="noStrike">
                <a:solidFill>
                  <a:srgbClr val="000000"/>
                </a:solidFill>
                <a:latin typeface="Open Sans"/>
                <a:ea typeface="Open Sans"/>
                <a:cs typeface="Open Sans"/>
                <a:sym typeface="Open Sans"/>
              </a:rPr>
              <a:t>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grpSp>
        <p:nvGrpSpPr>
          <p:cNvPr id="136" name="Google Shape;136;p15"/>
          <p:cNvGrpSpPr/>
          <p:nvPr/>
        </p:nvGrpSpPr>
        <p:grpSpPr>
          <a:xfrm>
            <a:off x="3549567" y="896562"/>
            <a:ext cx="11515986" cy="1639757"/>
            <a:chOff x="0" y="-176184"/>
            <a:chExt cx="15354647" cy="2186343"/>
          </a:xfrm>
        </p:grpSpPr>
        <p:grpSp>
          <p:nvGrpSpPr>
            <p:cNvPr id="137" name="Google Shape;137;p15"/>
            <p:cNvGrpSpPr/>
            <p:nvPr/>
          </p:nvGrpSpPr>
          <p:grpSpPr>
            <a:xfrm>
              <a:off x="0" y="-176184"/>
              <a:ext cx="15354647" cy="2186343"/>
              <a:chOff x="0" y="-38100"/>
              <a:chExt cx="3320468" cy="472800"/>
            </a:xfrm>
          </p:grpSpPr>
          <p:sp>
            <p:nvSpPr>
              <p:cNvPr id="138" name="Google Shape;138;p15"/>
              <p:cNvSpPr/>
              <p:nvPr/>
            </p:nvSpPr>
            <p:spPr>
              <a:xfrm>
                <a:off x="0" y="0"/>
                <a:ext cx="3320468" cy="434700"/>
              </a:xfrm>
              <a:custGeom>
                <a:rect b="b" l="l" r="r" t="t"/>
                <a:pathLst>
                  <a:path extrusionOk="0" h="434700" w="3320468">
                    <a:moveTo>
                      <a:pt x="10756" y="0"/>
                    </a:moveTo>
                    <a:lnTo>
                      <a:pt x="3309712" y="0"/>
                    </a:lnTo>
                    <a:cubicBezTo>
                      <a:pt x="3312564" y="0"/>
                      <a:pt x="3315301" y="1133"/>
                      <a:pt x="3317318" y="3150"/>
                    </a:cubicBezTo>
                    <a:cubicBezTo>
                      <a:pt x="3319335" y="5168"/>
                      <a:pt x="3320468" y="7904"/>
                      <a:pt x="3320468" y="10756"/>
                    </a:cubicBezTo>
                    <a:lnTo>
                      <a:pt x="3320468" y="423944"/>
                    </a:lnTo>
                    <a:cubicBezTo>
                      <a:pt x="3320468" y="429884"/>
                      <a:pt x="3315652" y="434700"/>
                      <a:pt x="3309712" y="434700"/>
                    </a:cubicBezTo>
                    <a:lnTo>
                      <a:pt x="10756" y="434700"/>
                    </a:lnTo>
                    <a:cubicBezTo>
                      <a:pt x="7904" y="434700"/>
                      <a:pt x="5168" y="433567"/>
                      <a:pt x="3150" y="431550"/>
                    </a:cubicBezTo>
                    <a:cubicBezTo>
                      <a:pt x="1133" y="429532"/>
                      <a:pt x="0" y="426797"/>
                      <a:pt x="0" y="423944"/>
                    </a:cubicBezTo>
                    <a:lnTo>
                      <a:pt x="0" y="10756"/>
                    </a:lnTo>
                    <a:cubicBezTo>
                      <a:pt x="0" y="4816"/>
                      <a:pt x="4816" y="0"/>
                      <a:pt x="10756" y="0"/>
                    </a:cubicBezTo>
                    <a:close/>
                  </a:path>
                </a:pathLst>
              </a:custGeom>
              <a:solidFill>
                <a:srgbClr val="D8A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txBox="1"/>
              <p:nvPr/>
            </p:nvSpPr>
            <p:spPr>
              <a:xfrm>
                <a:off x="0" y="-38100"/>
                <a:ext cx="3320468" cy="47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15"/>
            <p:cNvSpPr txBox="1"/>
            <p:nvPr/>
          </p:nvSpPr>
          <p:spPr>
            <a:xfrm>
              <a:off x="1474850" y="460503"/>
              <a:ext cx="12404946" cy="122250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1" i="0" lang="en-US" sz="6700" u="none" cap="none" strike="noStrike">
                  <a:solidFill>
                    <a:srgbClr val="000000"/>
                  </a:solidFill>
                  <a:latin typeface="Open Sans ExtraBold"/>
                  <a:ea typeface="Open Sans ExtraBold"/>
                  <a:cs typeface="Open Sans ExtraBold"/>
                  <a:sym typeface="Open Sans ExtraBold"/>
                </a:rPr>
                <a:t>CONTEXTUALIZAÇÃO</a:t>
              </a:r>
              <a:endParaRPr/>
            </a:p>
          </p:txBody>
        </p:sp>
      </p:grpSp>
      <p:sp>
        <p:nvSpPr>
          <p:cNvPr id="141" name="Google Shape;141;p15"/>
          <p:cNvSpPr txBox="1"/>
          <p:nvPr/>
        </p:nvSpPr>
        <p:spPr>
          <a:xfrm>
            <a:off x="3700760" y="3406561"/>
            <a:ext cx="12511434" cy="364744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0" i="0" lang="en-US" sz="3399" u="none" cap="none" strike="noStrike">
                <a:solidFill>
                  <a:srgbClr val="000000"/>
                </a:solidFill>
                <a:latin typeface="Times New Roman"/>
                <a:ea typeface="Times New Roman"/>
                <a:cs typeface="Times New Roman"/>
                <a:sym typeface="Times New Roman"/>
              </a:rPr>
              <a:t>Lorem ipsum dolor sit amet, consectetur adipiscing elit. Phasellus sollicitudin ultricies orci ac tincidunt. Maecenas sem nisi, aliquet vel vehicula eu, pretium eu tellus. Ut elit lectus, aliquam at scelerisque eu, accumsan vitae sapien. Fusce malesuada volutpat consequat. Donec massa elit, vehicula at lacus et, consectetur hendrerit nulla. Aenean vitae turpis vehicula, condimentum sem at, placerat lectus.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grpSp>
        <p:nvGrpSpPr>
          <p:cNvPr id="147" name="Google Shape;147;p16"/>
          <p:cNvGrpSpPr/>
          <p:nvPr/>
        </p:nvGrpSpPr>
        <p:grpSpPr>
          <a:xfrm>
            <a:off x="3236678" y="1534806"/>
            <a:ext cx="9321252" cy="321291"/>
            <a:chOff x="0" y="-38100"/>
            <a:chExt cx="2687634" cy="92639"/>
          </a:xfrm>
        </p:grpSpPr>
        <p:sp>
          <p:nvSpPr>
            <p:cNvPr id="148" name="Google Shape;148;p16"/>
            <p:cNvSpPr/>
            <p:nvPr/>
          </p:nvSpPr>
          <p:spPr>
            <a:xfrm>
              <a:off x="0" y="0"/>
              <a:ext cx="2687634" cy="54539"/>
            </a:xfrm>
            <a:custGeom>
              <a:rect b="b" l="l" r="r" t="t"/>
              <a:pathLst>
                <a:path extrusionOk="0" h="54539" w="2687634">
                  <a:moveTo>
                    <a:pt x="13289" y="0"/>
                  </a:moveTo>
                  <a:lnTo>
                    <a:pt x="2674345" y="0"/>
                  </a:lnTo>
                  <a:cubicBezTo>
                    <a:pt x="2681684" y="0"/>
                    <a:pt x="2687634" y="5950"/>
                    <a:pt x="2687634" y="13289"/>
                  </a:cubicBezTo>
                  <a:lnTo>
                    <a:pt x="2687634" y="41250"/>
                  </a:lnTo>
                  <a:cubicBezTo>
                    <a:pt x="2687634" y="44775"/>
                    <a:pt x="2686234" y="48155"/>
                    <a:pt x="2683742" y="50647"/>
                  </a:cubicBezTo>
                  <a:cubicBezTo>
                    <a:pt x="2681250" y="53139"/>
                    <a:pt x="2677869" y="54539"/>
                    <a:pt x="2674345" y="54539"/>
                  </a:cubicBezTo>
                  <a:lnTo>
                    <a:pt x="13289" y="54539"/>
                  </a:lnTo>
                  <a:cubicBezTo>
                    <a:pt x="9765" y="54539"/>
                    <a:pt x="6384" y="53139"/>
                    <a:pt x="3892" y="50647"/>
                  </a:cubicBezTo>
                  <a:cubicBezTo>
                    <a:pt x="1400" y="48155"/>
                    <a:pt x="0" y="44775"/>
                    <a:pt x="0" y="41250"/>
                  </a:cubicBezTo>
                  <a:lnTo>
                    <a:pt x="0" y="13289"/>
                  </a:lnTo>
                  <a:cubicBezTo>
                    <a:pt x="0" y="9765"/>
                    <a:pt x="1400" y="6384"/>
                    <a:pt x="3892" y="3892"/>
                  </a:cubicBezTo>
                  <a:cubicBezTo>
                    <a:pt x="6384" y="1400"/>
                    <a:pt x="9765" y="0"/>
                    <a:pt x="13289" y="0"/>
                  </a:cubicBezTo>
                  <a:close/>
                </a:path>
              </a:pathLst>
            </a:custGeom>
            <a:solidFill>
              <a:srgbClr val="D8A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txBox="1"/>
            <p:nvPr/>
          </p:nvSpPr>
          <p:spPr>
            <a:xfrm>
              <a:off x="0" y="-38100"/>
              <a:ext cx="2687634" cy="926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16"/>
          <p:cNvSpPr txBox="1"/>
          <p:nvPr/>
        </p:nvSpPr>
        <p:spPr>
          <a:xfrm>
            <a:off x="3300710" y="514419"/>
            <a:ext cx="9303710" cy="1000125"/>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1" i="0" lang="en-US" sz="7500" u="none" cap="none" strike="noStrike">
                <a:solidFill>
                  <a:srgbClr val="000000"/>
                </a:solidFill>
                <a:latin typeface="Open Sans ExtraBold"/>
                <a:ea typeface="Open Sans ExtraBold"/>
                <a:cs typeface="Open Sans ExtraBold"/>
                <a:sym typeface="Open Sans ExtraBold"/>
              </a:rPr>
              <a:t>Produto Forense</a:t>
            </a:r>
            <a:endParaRPr/>
          </a:p>
        </p:txBody>
      </p:sp>
      <p:sp>
        <p:nvSpPr>
          <p:cNvPr id="151" name="Google Shape;151;p16"/>
          <p:cNvSpPr txBox="1"/>
          <p:nvPr/>
        </p:nvSpPr>
        <p:spPr>
          <a:xfrm>
            <a:off x="2957308" y="2350615"/>
            <a:ext cx="14122200" cy="6070800"/>
          </a:xfrm>
          <a:prstGeom prst="rect">
            <a:avLst/>
          </a:prstGeom>
          <a:noFill/>
          <a:ln>
            <a:noFill/>
          </a:ln>
        </p:spPr>
        <p:txBody>
          <a:bodyPr anchorCtr="0" anchor="t" bIns="0" lIns="0" spcFirstLastPara="1" rIns="0" wrap="square" tIns="0">
            <a:spAutoFit/>
          </a:bodyPr>
          <a:lstStyle/>
          <a:p>
            <a:pPr indent="-313056" lvl="1" marL="626112"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Times New Roman"/>
                <a:ea typeface="Times New Roman"/>
                <a:cs typeface="Times New Roman"/>
                <a:sym typeface="Times New Roman"/>
              </a:rPr>
              <a:t>Lorem ipsum dolor sit amet, consectetur adipiscing elit. Phasellus sollicitudin ultricies orci ac tincidunt. Maecenas sem nisi, aliquet vel vehicula eu, pretium eu tellus. </a:t>
            </a:r>
            <a:endParaRPr/>
          </a:p>
          <a:p>
            <a:pPr indent="-313056" lvl="1" marL="626112"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Times New Roman"/>
                <a:ea typeface="Times New Roman"/>
                <a:cs typeface="Times New Roman"/>
                <a:sym typeface="Times New Roman"/>
              </a:rPr>
              <a:t>Donec massa elit, vehicula at lacus et, consectetur hendrerit nulla. Aenean vitae turpis vehicula, condimentum sem at, placerat lectus.</a:t>
            </a:r>
            <a:endParaRPr/>
          </a:p>
          <a:p>
            <a:pPr indent="-313056" lvl="1" marL="626112"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Times New Roman"/>
                <a:ea typeface="Times New Roman"/>
                <a:cs typeface="Times New Roman"/>
                <a:sym typeface="Times New Roman"/>
              </a:rPr>
              <a:t>Ut elit lectus, aliquam at scelerisque eu, accumsan vitae sapien. Fusce malesuada volutpat consequat. </a:t>
            </a:r>
            <a:endParaRPr/>
          </a:p>
          <a:p>
            <a:pPr indent="-313056" lvl="1" marL="626112"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Times New Roman"/>
                <a:ea typeface="Times New Roman"/>
                <a:cs typeface="Times New Roman"/>
                <a:sym typeface="Times New Roman"/>
              </a:rPr>
              <a:t>Ut aliquam accumsan volutpat vehicula consectetur sem vitae sollicitudin scelerisque massa tincidunt ultricies tellus pretium eu lacus hendrerit</a:t>
            </a:r>
            <a:endParaRPr sz="2900">
              <a:latin typeface="Times New Roman"/>
              <a:ea typeface="Times New Roman"/>
              <a:cs typeface="Times New Roman"/>
              <a:sym typeface="Times New Roman"/>
            </a:endParaRPr>
          </a:p>
          <a:p>
            <a:pPr indent="-412750" lvl="1" marL="914400" rtl="0" algn="just">
              <a:lnSpc>
                <a:spcPct val="140000"/>
              </a:lnSpc>
              <a:spcBef>
                <a:spcPts val="0"/>
              </a:spcBef>
              <a:spcAft>
                <a:spcPts val="0"/>
              </a:spcAft>
              <a:buSzPts val="2900"/>
              <a:buFont typeface="Times New Roman"/>
              <a:buChar char="•"/>
            </a:pPr>
            <a:r>
              <a:rPr lang="en-US" sz="2900">
                <a:solidFill>
                  <a:schemeClr val="dk1"/>
                </a:solidFill>
                <a:latin typeface="Times New Roman"/>
                <a:ea typeface="Times New Roman"/>
                <a:cs typeface="Times New Roman"/>
                <a:sym typeface="Times New Roman"/>
              </a:rPr>
              <a:t>Ut aliquam accumsan volutpat vehicula consectetur sem vitae sollicitudin scelerisque massa tincidunt ultricies tellus pretium eu lacus hendrerit</a:t>
            </a:r>
            <a:endParaRPr sz="29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57" name="Google Shape;157;p17"/>
          <p:cNvSpPr txBox="1"/>
          <p:nvPr/>
        </p:nvSpPr>
        <p:spPr>
          <a:xfrm>
            <a:off x="2051494" y="2363278"/>
            <a:ext cx="6906600" cy="2844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p:txBody>
      </p:sp>
      <p:grpSp>
        <p:nvGrpSpPr>
          <p:cNvPr id="158" name="Google Shape;158;p17"/>
          <p:cNvGrpSpPr/>
          <p:nvPr/>
        </p:nvGrpSpPr>
        <p:grpSpPr>
          <a:xfrm>
            <a:off x="1937194" y="1382406"/>
            <a:ext cx="9321202" cy="321290"/>
            <a:chOff x="0" y="-38100"/>
            <a:chExt cx="2687634" cy="92639"/>
          </a:xfrm>
        </p:grpSpPr>
        <p:sp>
          <p:nvSpPr>
            <p:cNvPr id="159" name="Google Shape;159;p17"/>
            <p:cNvSpPr/>
            <p:nvPr/>
          </p:nvSpPr>
          <p:spPr>
            <a:xfrm>
              <a:off x="0" y="0"/>
              <a:ext cx="2687634" cy="54539"/>
            </a:xfrm>
            <a:custGeom>
              <a:rect b="b" l="l" r="r" t="t"/>
              <a:pathLst>
                <a:path extrusionOk="0" h="54539" w="2687634">
                  <a:moveTo>
                    <a:pt x="13289" y="0"/>
                  </a:moveTo>
                  <a:lnTo>
                    <a:pt x="2674345" y="0"/>
                  </a:lnTo>
                  <a:cubicBezTo>
                    <a:pt x="2681684" y="0"/>
                    <a:pt x="2687634" y="5950"/>
                    <a:pt x="2687634" y="13289"/>
                  </a:cubicBezTo>
                  <a:lnTo>
                    <a:pt x="2687634" y="41250"/>
                  </a:lnTo>
                  <a:cubicBezTo>
                    <a:pt x="2687634" y="44775"/>
                    <a:pt x="2686234" y="48155"/>
                    <a:pt x="2683742" y="50647"/>
                  </a:cubicBezTo>
                  <a:cubicBezTo>
                    <a:pt x="2681250" y="53139"/>
                    <a:pt x="2677869" y="54539"/>
                    <a:pt x="2674345" y="54539"/>
                  </a:cubicBezTo>
                  <a:lnTo>
                    <a:pt x="13289" y="54539"/>
                  </a:lnTo>
                  <a:cubicBezTo>
                    <a:pt x="9765" y="54539"/>
                    <a:pt x="6384" y="53139"/>
                    <a:pt x="3892" y="50647"/>
                  </a:cubicBezTo>
                  <a:cubicBezTo>
                    <a:pt x="1400" y="48155"/>
                    <a:pt x="0" y="44775"/>
                    <a:pt x="0" y="41250"/>
                  </a:cubicBezTo>
                  <a:lnTo>
                    <a:pt x="0" y="13289"/>
                  </a:lnTo>
                  <a:cubicBezTo>
                    <a:pt x="0" y="9765"/>
                    <a:pt x="1400" y="6384"/>
                    <a:pt x="3892" y="3892"/>
                  </a:cubicBezTo>
                  <a:cubicBezTo>
                    <a:pt x="6384" y="1400"/>
                    <a:pt x="9765" y="0"/>
                    <a:pt x="13289" y="0"/>
                  </a:cubicBezTo>
                  <a:close/>
                </a:path>
              </a:pathLst>
            </a:custGeom>
            <a:solidFill>
              <a:srgbClr val="D8A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0" y="-38100"/>
              <a:ext cx="2687634" cy="926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17"/>
          <p:cNvSpPr txBox="1"/>
          <p:nvPr/>
        </p:nvSpPr>
        <p:spPr>
          <a:xfrm>
            <a:off x="1937194" y="438219"/>
            <a:ext cx="9303600" cy="11430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1" i="0" lang="en-US" sz="7500" u="none" cap="none" strike="noStrike">
                <a:solidFill>
                  <a:srgbClr val="000000"/>
                </a:solidFill>
                <a:latin typeface="Open Sans ExtraBold"/>
                <a:ea typeface="Open Sans ExtraBold"/>
                <a:cs typeface="Open Sans ExtraBold"/>
                <a:sym typeface="Open Sans ExtraBold"/>
              </a:rPr>
              <a:t>Edite esse texto</a:t>
            </a:r>
            <a:endParaRPr/>
          </a:p>
        </p:txBody>
      </p:sp>
      <p:sp>
        <p:nvSpPr>
          <p:cNvPr id="162" name="Google Shape;162;p17"/>
          <p:cNvSpPr txBox="1"/>
          <p:nvPr/>
        </p:nvSpPr>
        <p:spPr>
          <a:xfrm>
            <a:off x="2051494" y="5622657"/>
            <a:ext cx="6906600" cy="2844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p:txBody>
      </p:sp>
      <p:sp>
        <p:nvSpPr>
          <p:cNvPr id="163" name="Google Shape;163;p17"/>
          <p:cNvSpPr txBox="1"/>
          <p:nvPr/>
        </p:nvSpPr>
        <p:spPr>
          <a:xfrm>
            <a:off x="9594340" y="2363278"/>
            <a:ext cx="6906600" cy="32325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t/>
            </a:r>
            <a:endParaRPr/>
          </a:p>
        </p:txBody>
      </p:sp>
      <p:sp>
        <p:nvSpPr>
          <p:cNvPr id="164" name="Google Shape;164;p17"/>
          <p:cNvSpPr txBox="1"/>
          <p:nvPr/>
        </p:nvSpPr>
        <p:spPr>
          <a:xfrm>
            <a:off x="9594340" y="5622657"/>
            <a:ext cx="6906600" cy="2844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70" name="Google Shape;170;p18"/>
          <p:cNvSpPr txBox="1"/>
          <p:nvPr/>
        </p:nvSpPr>
        <p:spPr>
          <a:xfrm>
            <a:off x="2051494" y="2363278"/>
            <a:ext cx="6906600" cy="2844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p:txBody>
      </p:sp>
      <p:grpSp>
        <p:nvGrpSpPr>
          <p:cNvPr id="171" name="Google Shape;171;p18"/>
          <p:cNvGrpSpPr/>
          <p:nvPr/>
        </p:nvGrpSpPr>
        <p:grpSpPr>
          <a:xfrm>
            <a:off x="1937194" y="1382406"/>
            <a:ext cx="9321481" cy="321502"/>
            <a:chOff x="0" y="-38100"/>
            <a:chExt cx="2687700" cy="92700"/>
          </a:xfrm>
        </p:grpSpPr>
        <p:sp>
          <p:nvSpPr>
            <p:cNvPr id="172" name="Google Shape;172;p18"/>
            <p:cNvSpPr/>
            <p:nvPr/>
          </p:nvSpPr>
          <p:spPr>
            <a:xfrm>
              <a:off x="0" y="0"/>
              <a:ext cx="2687634" cy="54539"/>
            </a:xfrm>
            <a:custGeom>
              <a:rect b="b" l="l" r="r" t="t"/>
              <a:pathLst>
                <a:path extrusionOk="0" h="54539" w="2687634">
                  <a:moveTo>
                    <a:pt x="13289" y="0"/>
                  </a:moveTo>
                  <a:lnTo>
                    <a:pt x="2674345" y="0"/>
                  </a:lnTo>
                  <a:cubicBezTo>
                    <a:pt x="2681684" y="0"/>
                    <a:pt x="2687634" y="5950"/>
                    <a:pt x="2687634" y="13289"/>
                  </a:cubicBezTo>
                  <a:lnTo>
                    <a:pt x="2687634" y="41250"/>
                  </a:lnTo>
                  <a:cubicBezTo>
                    <a:pt x="2687634" y="44775"/>
                    <a:pt x="2686234" y="48155"/>
                    <a:pt x="2683742" y="50647"/>
                  </a:cubicBezTo>
                  <a:cubicBezTo>
                    <a:pt x="2681250" y="53139"/>
                    <a:pt x="2677869" y="54539"/>
                    <a:pt x="2674345" y="54539"/>
                  </a:cubicBezTo>
                  <a:lnTo>
                    <a:pt x="13289" y="54539"/>
                  </a:lnTo>
                  <a:cubicBezTo>
                    <a:pt x="9765" y="54539"/>
                    <a:pt x="6384" y="53139"/>
                    <a:pt x="3892" y="50647"/>
                  </a:cubicBezTo>
                  <a:cubicBezTo>
                    <a:pt x="1400" y="48155"/>
                    <a:pt x="0" y="44775"/>
                    <a:pt x="0" y="41250"/>
                  </a:cubicBezTo>
                  <a:lnTo>
                    <a:pt x="0" y="13289"/>
                  </a:lnTo>
                  <a:cubicBezTo>
                    <a:pt x="0" y="9765"/>
                    <a:pt x="1400" y="6384"/>
                    <a:pt x="3892" y="3892"/>
                  </a:cubicBezTo>
                  <a:cubicBezTo>
                    <a:pt x="6384" y="1400"/>
                    <a:pt x="9765" y="0"/>
                    <a:pt x="13289" y="0"/>
                  </a:cubicBezTo>
                  <a:close/>
                </a:path>
              </a:pathLst>
            </a:custGeom>
            <a:solidFill>
              <a:srgbClr val="D8A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txBox="1"/>
            <p:nvPr/>
          </p:nvSpPr>
          <p:spPr>
            <a:xfrm>
              <a:off x="0" y="-38100"/>
              <a:ext cx="2687700" cy="92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18"/>
          <p:cNvSpPr txBox="1"/>
          <p:nvPr/>
        </p:nvSpPr>
        <p:spPr>
          <a:xfrm>
            <a:off x="1937194" y="438219"/>
            <a:ext cx="9303600" cy="11430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1" i="0" lang="en-US" sz="7500" u="none" cap="none" strike="noStrike">
                <a:solidFill>
                  <a:srgbClr val="000000"/>
                </a:solidFill>
                <a:latin typeface="Open Sans ExtraBold"/>
                <a:ea typeface="Open Sans ExtraBold"/>
                <a:cs typeface="Open Sans ExtraBold"/>
                <a:sym typeface="Open Sans ExtraBold"/>
              </a:rPr>
              <a:t>Edite esse texto</a:t>
            </a:r>
            <a:endParaRPr/>
          </a:p>
        </p:txBody>
      </p:sp>
      <p:sp>
        <p:nvSpPr>
          <p:cNvPr id="175" name="Google Shape;175;p18"/>
          <p:cNvSpPr txBox="1"/>
          <p:nvPr/>
        </p:nvSpPr>
        <p:spPr>
          <a:xfrm>
            <a:off x="2051494" y="5622657"/>
            <a:ext cx="6906600" cy="2844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p:txBody>
      </p:sp>
      <p:sp>
        <p:nvSpPr>
          <p:cNvPr id="176" name="Google Shape;176;p18"/>
          <p:cNvSpPr txBox="1"/>
          <p:nvPr/>
        </p:nvSpPr>
        <p:spPr>
          <a:xfrm>
            <a:off x="9594340" y="2363278"/>
            <a:ext cx="6906600" cy="32325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t/>
            </a:r>
            <a:endParaRPr/>
          </a:p>
        </p:txBody>
      </p:sp>
      <p:sp>
        <p:nvSpPr>
          <p:cNvPr id="177" name="Google Shape;177;p18"/>
          <p:cNvSpPr txBox="1"/>
          <p:nvPr/>
        </p:nvSpPr>
        <p:spPr>
          <a:xfrm>
            <a:off x="9594340" y="5622657"/>
            <a:ext cx="6906600" cy="2844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a:p>
            <a:pPr indent="0" lvl="0" marL="0" marR="0" rtl="0" algn="just">
              <a:lnSpc>
                <a:spcPct val="14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Slide indicado caso você queira usar imagens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grpSp>
        <p:nvGrpSpPr>
          <p:cNvPr id="183" name="Google Shape;183;p19"/>
          <p:cNvGrpSpPr/>
          <p:nvPr/>
        </p:nvGrpSpPr>
        <p:grpSpPr>
          <a:xfrm>
            <a:off x="4691044" y="1941579"/>
            <a:ext cx="8905912" cy="2069142"/>
            <a:chOff x="0" y="-38100"/>
            <a:chExt cx="2095686" cy="486898"/>
          </a:xfrm>
        </p:grpSpPr>
        <p:sp>
          <p:nvSpPr>
            <p:cNvPr id="184" name="Google Shape;184;p19"/>
            <p:cNvSpPr/>
            <p:nvPr/>
          </p:nvSpPr>
          <p:spPr>
            <a:xfrm>
              <a:off x="0" y="0"/>
              <a:ext cx="2095686" cy="448798"/>
            </a:xfrm>
            <a:custGeom>
              <a:rect b="b" l="l" r="r" t="t"/>
              <a:pathLst>
                <a:path extrusionOk="0" h="448798" w="2095686">
                  <a:moveTo>
                    <a:pt x="13909" y="0"/>
                  </a:moveTo>
                  <a:lnTo>
                    <a:pt x="2081777" y="0"/>
                  </a:lnTo>
                  <a:cubicBezTo>
                    <a:pt x="2085466" y="0"/>
                    <a:pt x="2089004" y="1465"/>
                    <a:pt x="2091612" y="4074"/>
                  </a:cubicBezTo>
                  <a:cubicBezTo>
                    <a:pt x="2094221" y="6682"/>
                    <a:pt x="2095686" y="10220"/>
                    <a:pt x="2095686" y="13909"/>
                  </a:cubicBezTo>
                  <a:lnTo>
                    <a:pt x="2095686" y="434889"/>
                  </a:lnTo>
                  <a:cubicBezTo>
                    <a:pt x="2095686" y="438578"/>
                    <a:pt x="2094221" y="442116"/>
                    <a:pt x="2091612" y="444724"/>
                  </a:cubicBezTo>
                  <a:cubicBezTo>
                    <a:pt x="2089004" y="447333"/>
                    <a:pt x="2085466" y="448798"/>
                    <a:pt x="2081777" y="448798"/>
                  </a:cubicBezTo>
                  <a:lnTo>
                    <a:pt x="13909" y="448798"/>
                  </a:lnTo>
                  <a:cubicBezTo>
                    <a:pt x="6227" y="448798"/>
                    <a:pt x="0" y="442571"/>
                    <a:pt x="0" y="434889"/>
                  </a:cubicBezTo>
                  <a:lnTo>
                    <a:pt x="0" y="13909"/>
                  </a:lnTo>
                  <a:cubicBezTo>
                    <a:pt x="0" y="10220"/>
                    <a:pt x="1465" y="6682"/>
                    <a:pt x="4074" y="4074"/>
                  </a:cubicBezTo>
                  <a:cubicBezTo>
                    <a:pt x="6682" y="1465"/>
                    <a:pt x="10220" y="0"/>
                    <a:pt x="13909" y="0"/>
                  </a:cubicBezTo>
                  <a:close/>
                </a:path>
              </a:pathLst>
            </a:custGeom>
            <a:solidFill>
              <a:srgbClr val="D8A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txBox="1"/>
            <p:nvPr/>
          </p:nvSpPr>
          <p:spPr>
            <a:xfrm>
              <a:off x="0" y="-38100"/>
              <a:ext cx="2095686" cy="48689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19"/>
          <p:cNvSpPr/>
          <p:nvPr/>
        </p:nvSpPr>
        <p:spPr>
          <a:xfrm>
            <a:off x="17029569" y="6905086"/>
            <a:ext cx="1242470" cy="1664034"/>
          </a:xfrm>
          <a:custGeom>
            <a:rect b="b" l="l" r="r" t="t"/>
            <a:pathLst>
              <a:path extrusionOk="0" h="1664034" w="1242470">
                <a:moveTo>
                  <a:pt x="0" y="0"/>
                </a:moveTo>
                <a:lnTo>
                  <a:pt x="1242470" y="0"/>
                </a:lnTo>
                <a:lnTo>
                  <a:pt x="1242470" y="1664034"/>
                </a:lnTo>
                <a:lnTo>
                  <a:pt x="0" y="1664034"/>
                </a:lnTo>
                <a:lnTo>
                  <a:pt x="0" y="0"/>
                </a:lnTo>
                <a:close/>
              </a:path>
            </a:pathLst>
          </a:custGeom>
          <a:blipFill rotWithShape="1">
            <a:blip r:embed="rId4">
              <a:alphaModFix/>
            </a:blip>
            <a:stretch>
              <a:fillRect b="0" l="0" r="-34430" t="0"/>
            </a:stretch>
          </a:blipFill>
          <a:ln>
            <a:noFill/>
          </a:ln>
        </p:spPr>
      </p:sp>
      <p:sp>
        <p:nvSpPr>
          <p:cNvPr id="187" name="Google Shape;187;p19"/>
          <p:cNvSpPr txBox="1"/>
          <p:nvPr/>
        </p:nvSpPr>
        <p:spPr>
          <a:xfrm>
            <a:off x="4926185" y="2649285"/>
            <a:ext cx="8435631" cy="929640"/>
          </a:xfrm>
          <a:prstGeom prst="rect">
            <a:avLst/>
          </a:prstGeom>
          <a:noFill/>
          <a:ln>
            <a:noFill/>
          </a:ln>
        </p:spPr>
        <p:txBody>
          <a:bodyPr anchorCtr="0" anchor="t" bIns="0" lIns="0" spcFirstLastPara="1" rIns="0" wrap="square" tIns="0">
            <a:spAutoFit/>
          </a:bodyPr>
          <a:lstStyle/>
          <a:p>
            <a:pPr indent="0" lvl="0" marL="0" marR="0" rtl="0" algn="ctr">
              <a:lnSpc>
                <a:spcPct val="98999"/>
              </a:lnSpc>
              <a:spcBef>
                <a:spcPts val="0"/>
              </a:spcBef>
              <a:spcAft>
                <a:spcPts val="0"/>
              </a:spcAft>
              <a:buNone/>
            </a:pPr>
            <a:r>
              <a:rPr b="1" i="0" lang="en-US" sz="6999" u="none" cap="none" strike="noStrike">
                <a:solidFill>
                  <a:srgbClr val="000000"/>
                </a:solidFill>
                <a:latin typeface="Open Sans ExtraBold"/>
                <a:ea typeface="Open Sans ExtraBold"/>
                <a:cs typeface="Open Sans ExtraBold"/>
                <a:sym typeface="Open Sans ExtraBold"/>
              </a:rPr>
              <a:t>AGRADECIMENTOS</a:t>
            </a:r>
            <a:endParaRPr/>
          </a:p>
        </p:txBody>
      </p:sp>
      <p:sp>
        <p:nvSpPr>
          <p:cNvPr id="188" name="Google Shape;188;p19"/>
          <p:cNvSpPr txBox="1"/>
          <p:nvPr/>
        </p:nvSpPr>
        <p:spPr>
          <a:xfrm>
            <a:off x="1678961" y="4704677"/>
            <a:ext cx="14762674" cy="244729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0" i="0" lang="en-US" sz="3399" u="none" cap="none" strike="noStrike">
                <a:solidFill>
                  <a:srgbClr val="000000"/>
                </a:solidFill>
                <a:latin typeface="Times New Roman"/>
                <a:ea typeface="Times New Roman"/>
                <a:cs typeface="Times New Roman"/>
                <a:sym typeface="Times New Roman"/>
              </a:rPr>
              <a:t>Lorem ipsum dolor sit amet, consectetur adipiscing elit. Phasellus sollicitudin ultricies orci ac tincidunt. Maecenas sem nisi, aliquet vel vehicula eu, pretium eu tellus. Ut elit lectus, aliquam at scelerisque eu, accumsan vitae sapien. Fusce malesuada volutpat consequat.</a:t>
            </a:r>
            <a:endParaRPr/>
          </a:p>
        </p:txBody>
      </p:sp>
      <p:sp>
        <p:nvSpPr>
          <p:cNvPr id="189" name="Google Shape;189;p19"/>
          <p:cNvSpPr/>
          <p:nvPr/>
        </p:nvSpPr>
        <p:spPr>
          <a:xfrm flipH="1">
            <a:off x="0" y="6905086"/>
            <a:ext cx="1242470" cy="1664034"/>
          </a:xfrm>
          <a:custGeom>
            <a:rect b="b" l="l" r="r" t="t"/>
            <a:pathLst>
              <a:path extrusionOk="0" h="1664034" w="1242470">
                <a:moveTo>
                  <a:pt x="1242470" y="0"/>
                </a:moveTo>
                <a:lnTo>
                  <a:pt x="0" y="0"/>
                </a:lnTo>
                <a:lnTo>
                  <a:pt x="0" y="1664034"/>
                </a:lnTo>
                <a:lnTo>
                  <a:pt x="1242470" y="1664034"/>
                </a:lnTo>
                <a:lnTo>
                  <a:pt x="1242470" y="0"/>
                </a:lnTo>
                <a:close/>
              </a:path>
            </a:pathLst>
          </a:custGeom>
          <a:blipFill rotWithShape="1">
            <a:blip r:embed="rId4">
              <a:alphaModFix/>
            </a:blip>
            <a:stretch>
              <a:fillRect b="0" l="0" r="-3443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95" name="Google Shape;195;p20"/>
          <p:cNvSpPr/>
          <p:nvPr/>
        </p:nvSpPr>
        <p:spPr>
          <a:xfrm>
            <a:off x="5013039" y="3601619"/>
            <a:ext cx="3602127" cy="3602127"/>
          </a:xfrm>
          <a:custGeom>
            <a:rect b="b" l="l" r="r" t="t"/>
            <a:pathLst>
              <a:path extrusionOk="0" h="3602127" w="3602127">
                <a:moveTo>
                  <a:pt x="0" y="0"/>
                </a:moveTo>
                <a:lnTo>
                  <a:pt x="3602127" y="0"/>
                </a:lnTo>
                <a:lnTo>
                  <a:pt x="3602127" y="3602127"/>
                </a:lnTo>
                <a:lnTo>
                  <a:pt x="0" y="3602127"/>
                </a:lnTo>
                <a:lnTo>
                  <a:pt x="0" y="0"/>
                </a:lnTo>
                <a:close/>
              </a:path>
            </a:pathLst>
          </a:custGeom>
          <a:blipFill rotWithShape="1">
            <a:blip r:embed="rId4">
              <a:alphaModFix/>
            </a:blip>
            <a:stretch>
              <a:fillRect b="0" l="0" r="0" t="0"/>
            </a:stretch>
          </a:blipFill>
          <a:ln cap="sq" cmpd="sng" w="38100">
            <a:solidFill>
              <a:srgbClr val="717273"/>
            </a:solidFill>
            <a:prstDash val="solid"/>
            <a:miter lim="8000"/>
            <a:headEnd len="sm" w="sm" type="none"/>
            <a:tailEnd len="sm" w="sm" type="none"/>
          </a:ln>
        </p:spPr>
      </p:sp>
      <p:sp>
        <p:nvSpPr>
          <p:cNvPr id="196" name="Google Shape;196;p20"/>
          <p:cNvSpPr/>
          <p:nvPr/>
        </p:nvSpPr>
        <p:spPr>
          <a:xfrm>
            <a:off x="9672834" y="3601619"/>
            <a:ext cx="3602127" cy="3602127"/>
          </a:xfrm>
          <a:custGeom>
            <a:rect b="b" l="l" r="r" t="t"/>
            <a:pathLst>
              <a:path extrusionOk="0" h="3602127" w="3602127">
                <a:moveTo>
                  <a:pt x="0" y="0"/>
                </a:moveTo>
                <a:lnTo>
                  <a:pt x="3602127" y="0"/>
                </a:lnTo>
                <a:lnTo>
                  <a:pt x="3602127" y="3602127"/>
                </a:lnTo>
                <a:lnTo>
                  <a:pt x="0" y="3602127"/>
                </a:lnTo>
                <a:lnTo>
                  <a:pt x="0" y="0"/>
                </a:lnTo>
                <a:close/>
              </a:path>
            </a:pathLst>
          </a:custGeom>
          <a:blipFill rotWithShape="1">
            <a:blip r:embed="rId5">
              <a:alphaModFix/>
            </a:blip>
            <a:stretch>
              <a:fillRect b="-26998" l="-18908" r="-20126" t="-12033"/>
            </a:stretch>
          </a:blipFill>
          <a:ln cap="rnd" cmpd="sng" w="38100">
            <a:solidFill>
              <a:srgbClr val="717273"/>
            </a:solidFill>
            <a:prstDash val="solid"/>
            <a:round/>
            <a:headEnd len="sm" w="sm" type="none"/>
            <a:tailEnd len="sm" w="sm" type="none"/>
          </a:ln>
        </p:spPr>
      </p:sp>
      <p:sp>
        <p:nvSpPr>
          <p:cNvPr id="197" name="Google Shape;197;p20"/>
          <p:cNvSpPr/>
          <p:nvPr/>
        </p:nvSpPr>
        <p:spPr>
          <a:xfrm>
            <a:off x="4627862" y="7705920"/>
            <a:ext cx="4516138" cy="1231814"/>
          </a:xfrm>
          <a:custGeom>
            <a:rect b="b" l="l" r="r" t="t"/>
            <a:pathLst>
              <a:path extrusionOk="0" h="1231814" w="4516138">
                <a:moveTo>
                  <a:pt x="0" y="0"/>
                </a:moveTo>
                <a:lnTo>
                  <a:pt x="4516138" y="0"/>
                </a:lnTo>
                <a:lnTo>
                  <a:pt x="4516138" y="1231815"/>
                </a:lnTo>
                <a:lnTo>
                  <a:pt x="0" y="1231815"/>
                </a:lnTo>
                <a:lnTo>
                  <a:pt x="0" y="0"/>
                </a:lnTo>
                <a:close/>
              </a:path>
            </a:pathLst>
          </a:custGeom>
          <a:blipFill rotWithShape="1">
            <a:blip r:embed="rId6">
              <a:alphaModFix/>
            </a:blip>
            <a:stretch>
              <a:fillRect b="-25997" l="-5411" r="-4921" t="-27397"/>
            </a:stretch>
          </a:blipFill>
          <a:ln>
            <a:noFill/>
          </a:ln>
        </p:spPr>
      </p:sp>
      <p:sp>
        <p:nvSpPr>
          <p:cNvPr id="198" name="Google Shape;198;p20"/>
          <p:cNvSpPr/>
          <p:nvPr/>
        </p:nvSpPr>
        <p:spPr>
          <a:xfrm>
            <a:off x="9698603" y="7847551"/>
            <a:ext cx="3576358" cy="948554"/>
          </a:xfrm>
          <a:custGeom>
            <a:rect b="b" l="l" r="r" t="t"/>
            <a:pathLst>
              <a:path extrusionOk="0" h="948554" w="3576358">
                <a:moveTo>
                  <a:pt x="0" y="0"/>
                </a:moveTo>
                <a:lnTo>
                  <a:pt x="3576358" y="0"/>
                </a:lnTo>
                <a:lnTo>
                  <a:pt x="3576358" y="948554"/>
                </a:lnTo>
                <a:lnTo>
                  <a:pt x="0" y="948554"/>
                </a:lnTo>
                <a:lnTo>
                  <a:pt x="0" y="0"/>
                </a:lnTo>
                <a:close/>
              </a:path>
            </a:pathLst>
          </a:custGeom>
          <a:blipFill rotWithShape="1">
            <a:blip r:embed="rId7">
              <a:alphaModFix/>
            </a:blip>
            <a:stretch>
              <a:fillRect b="-48716" l="-10938" r="-10914" t="-49601"/>
            </a:stretch>
          </a:blipFill>
          <a:ln>
            <a:noFill/>
          </a:ln>
        </p:spPr>
      </p:sp>
      <p:sp>
        <p:nvSpPr>
          <p:cNvPr id="199" name="Google Shape;199;p20"/>
          <p:cNvSpPr txBox="1"/>
          <p:nvPr/>
        </p:nvSpPr>
        <p:spPr>
          <a:xfrm>
            <a:off x="4926185" y="2162056"/>
            <a:ext cx="8435631" cy="929640"/>
          </a:xfrm>
          <a:prstGeom prst="rect">
            <a:avLst/>
          </a:prstGeom>
          <a:noFill/>
          <a:ln>
            <a:noFill/>
          </a:ln>
        </p:spPr>
        <p:txBody>
          <a:bodyPr anchorCtr="0" anchor="t" bIns="0" lIns="0" spcFirstLastPara="1" rIns="0" wrap="square" tIns="0">
            <a:spAutoFit/>
          </a:bodyPr>
          <a:lstStyle/>
          <a:p>
            <a:pPr indent="0" lvl="0" marL="0" marR="0" rtl="0" algn="ctr">
              <a:lnSpc>
                <a:spcPct val="98999"/>
              </a:lnSpc>
              <a:spcBef>
                <a:spcPts val="0"/>
              </a:spcBef>
              <a:spcAft>
                <a:spcPts val="0"/>
              </a:spcAft>
              <a:buNone/>
            </a:pPr>
            <a:r>
              <a:rPr b="1" i="0" lang="en-US" sz="6999" u="none" cap="none" strike="noStrike">
                <a:solidFill>
                  <a:srgbClr val="000000"/>
                </a:solidFill>
                <a:latin typeface="Open Sans ExtraBold"/>
                <a:ea typeface="Open Sans ExtraBold"/>
                <a:cs typeface="Open Sans ExtraBold"/>
                <a:sym typeface="Open Sans ExtraBold"/>
              </a:rPr>
              <a:t>AGRADECIMENTOS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05" name="Google Shape;205;p21"/>
          <p:cNvSpPr/>
          <p:nvPr/>
        </p:nvSpPr>
        <p:spPr>
          <a:xfrm>
            <a:off x="9862928" y="7105991"/>
            <a:ext cx="4104792" cy="1262223"/>
          </a:xfrm>
          <a:custGeom>
            <a:rect b="b" l="l" r="r" t="t"/>
            <a:pathLst>
              <a:path extrusionOk="0" h="1262223" w="4104792">
                <a:moveTo>
                  <a:pt x="0" y="0"/>
                </a:moveTo>
                <a:lnTo>
                  <a:pt x="4104792" y="0"/>
                </a:lnTo>
                <a:lnTo>
                  <a:pt x="4104792" y="1262223"/>
                </a:lnTo>
                <a:lnTo>
                  <a:pt x="0" y="1262223"/>
                </a:lnTo>
                <a:lnTo>
                  <a:pt x="0" y="0"/>
                </a:lnTo>
                <a:close/>
              </a:path>
            </a:pathLst>
          </a:custGeom>
          <a:blipFill rotWithShape="1">
            <a:blip r:embed="rId4">
              <a:alphaModFix/>
            </a:blip>
            <a:stretch>
              <a:fillRect b="0" l="0" r="0" t="0"/>
            </a:stretch>
          </a:blipFill>
          <a:ln>
            <a:noFill/>
          </a:ln>
        </p:spPr>
      </p:sp>
      <p:sp>
        <p:nvSpPr>
          <p:cNvPr id="206" name="Google Shape;206;p21"/>
          <p:cNvSpPr/>
          <p:nvPr/>
        </p:nvSpPr>
        <p:spPr>
          <a:xfrm>
            <a:off x="5179243" y="3816531"/>
            <a:ext cx="2866540" cy="2653938"/>
          </a:xfrm>
          <a:custGeom>
            <a:rect b="b" l="l" r="r" t="t"/>
            <a:pathLst>
              <a:path extrusionOk="0" h="2653938" w="2866540">
                <a:moveTo>
                  <a:pt x="0" y="0"/>
                </a:moveTo>
                <a:lnTo>
                  <a:pt x="2866540" y="0"/>
                </a:lnTo>
                <a:lnTo>
                  <a:pt x="2866540" y="2653938"/>
                </a:lnTo>
                <a:lnTo>
                  <a:pt x="0" y="2653938"/>
                </a:lnTo>
                <a:lnTo>
                  <a:pt x="0" y="0"/>
                </a:lnTo>
                <a:close/>
              </a:path>
            </a:pathLst>
          </a:custGeom>
          <a:blipFill rotWithShape="1">
            <a:blip r:embed="rId5">
              <a:alphaModFix/>
            </a:blip>
            <a:stretch>
              <a:fillRect b="0" l="0" r="0" t="0"/>
            </a:stretch>
          </a:blipFill>
          <a:ln>
            <a:noFill/>
          </a:ln>
        </p:spPr>
      </p:sp>
      <p:sp>
        <p:nvSpPr>
          <p:cNvPr id="207" name="Google Shape;207;p21"/>
          <p:cNvSpPr/>
          <p:nvPr/>
        </p:nvSpPr>
        <p:spPr>
          <a:xfrm>
            <a:off x="4260011" y="7039863"/>
            <a:ext cx="4883989" cy="1394480"/>
          </a:xfrm>
          <a:custGeom>
            <a:rect b="b" l="l" r="r" t="t"/>
            <a:pathLst>
              <a:path extrusionOk="0" h="1394480" w="4883989">
                <a:moveTo>
                  <a:pt x="0" y="0"/>
                </a:moveTo>
                <a:lnTo>
                  <a:pt x="4883989" y="0"/>
                </a:lnTo>
                <a:lnTo>
                  <a:pt x="4883989" y="1394480"/>
                </a:lnTo>
                <a:lnTo>
                  <a:pt x="0" y="1394480"/>
                </a:lnTo>
                <a:lnTo>
                  <a:pt x="0" y="0"/>
                </a:lnTo>
                <a:close/>
              </a:path>
            </a:pathLst>
          </a:custGeom>
          <a:blipFill rotWithShape="1">
            <a:blip r:embed="rId6">
              <a:alphaModFix/>
            </a:blip>
            <a:stretch>
              <a:fillRect b="-19235" l="-5932" r="-4256" t="-24021"/>
            </a:stretch>
          </a:blipFill>
          <a:ln>
            <a:noFill/>
          </a:ln>
        </p:spPr>
      </p:sp>
      <p:sp>
        <p:nvSpPr>
          <p:cNvPr id="208" name="Google Shape;208;p21"/>
          <p:cNvSpPr/>
          <p:nvPr/>
        </p:nvSpPr>
        <p:spPr>
          <a:xfrm>
            <a:off x="10053827" y="3925315"/>
            <a:ext cx="3913893" cy="2131237"/>
          </a:xfrm>
          <a:custGeom>
            <a:rect b="b" l="l" r="r" t="t"/>
            <a:pathLst>
              <a:path extrusionOk="0" h="2131237" w="3913893">
                <a:moveTo>
                  <a:pt x="0" y="0"/>
                </a:moveTo>
                <a:lnTo>
                  <a:pt x="3913893" y="0"/>
                </a:lnTo>
                <a:lnTo>
                  <a:pt x="3913893" y="2131237"/>
                </a:lnTo>
                <a:lnTo>
                  <a:pt x="0" y="2131237"/>
                </a:lnTo>
                <a:lnTo>
                  <a:pt x="0" y="0"/>
                </a:lnTo>
                <a:close/>
              </a:path>
            </a:pathLst>
          </a:custGeom>
          <a:blipFill rotWithShape="1">
            <a:blip r:embed="rId7">
              <a:alphaModFix/>
            </a:blip>
            <a:stretch>
              <a:fillRect b="0" l="0" r="0" t="0"/>
            </a:stretch>
          </a:blipFill>
          <a:ln>
            <a:noFill/>
          </a:ln>
        </p:spPr>
      </p:sp>
      <p:sp>
        <p:nvSpPr>
          <p:cNvPr id="209" name="Google Shape;209;p21"/>
          <p:cNvSpPr txBox="1"/>
          <p:nvPr/>
        </p:nvSpPr>
        <p:spPr>
          <a:xfrm>
            <a:off x="4926185" y="1479150"/>
            <a:ext cx="8435631" cy="871347"/>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1" i="0" lang="en-US" sz="6600" u="none" cap="none" strike="noStrike">
                <a:solidFill>
                  <a:srgbClr val="000000"/>
                </a:solidFill>
                <a:latin typeface="Open Sans ExtraBold"/>
                <a:ea typeface="Open Sans ExtraBold"/>
                <a:cs typeface="Open Sans ExtraBold"/>
                <a:sym typeface="Open Sans ExtraBold"/>
              </a:rPr>
              <a:t>AGRADECIMENTOS</a:t>
            </a:r>
            <a:endParaRPr/>
          </a:p>
        </p:txBody>
      </p:sp>
      <p:sp>
        <p:nvSpPr>
          <p:cNvPr id="210" name="Google Shape;210;p21"/>
          <p:cNvSpPr txBox="1"/>
          <p:nvPr/>
        </p:nvSpPr>
        <p:spPr>
          <a:xfrm>
            <a:off x="7671167" y="2428367"/>
            <a:ext cx="3297993" cy="620648"/>
          </a:xfrm>
          <a:prstGeom prst="rect">
            <a:avLst/>
          </a:prstGeom>
          <a:noFill/>
          <a:ln>
            <a:noFill/>
          </a:ln>
        </p:spPr>
        <p:txBody>
          <a:bodyPr anchorCtr="0" anchor="t" bIns="0" lIns="0" spcFirstLastPara="1" rIns="0" wrap="square" tIns="0">
            <a:spAutoFit/>
          </a:bodyPr>
          <a:lstStyle/>
          <a:p>
            <a:pPr indent="0" lvl="0" marL="0" marR="0" rtl="0" algn="ctr">
              <a:lnSpc>
                <a:spcPct val="98999"/>
              </a:lnSpc>
              <a:spcBef>
                <a:spcPts val="0"/>
              </a:spcBef>
              <a:spcAft>
                <a:spcPts val="0"/>
              </a:spcAft>
              <a:buNone/>
            </a:pPr>
            <a:r>
              <a:rPr b="1" i="0" lang="en-US" sz="4699" u="none" cap="none" strike="noStrike">
                <a:solidFill>
                  <a:srgbClr val="000000"/>
                </a:solidFill>
                <a:latin typeface="Open Sans"/>
                <a:ea typeface="Open Sans"/>
                <a:cs typeface="Open Sans"/>
                <a:sym typeface="Open Sans"/>
              </a:rPr>
              <a:t>Parcerias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