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18288000" cy="10287000"/>
  <p:notesSz cx="18288000" cy="10287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880464" y="8844336"/>
            <a:ext cx="2247899" cy="1228724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86397" y="311726"/>
            <a:ext cx="2619374" cy="1436807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132654" y="0"/>
            <a:ext cx="1743074" cy="1189812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5788194" y="8860379"/>
            <a:ext cx="400049" cy="400049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5701902" y="8774088"/>
            <a:ext cx="466724" cy="464332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5569533" y="8641717"/>
            <a:ext cx="619124" cy="619124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0696750" y="348903"/>
            <a:ext cx="1447799" cy="523874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8641717"/>
            <a:ext cx="1457324" cy="1645282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46194" y="342589"/>
            <a:ext cx="523874" cy="523874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32023" y="228418"/>
            <a:ext cx="609599" cy="609599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56888" y="53282"/>
            <a:ext cx="819149" cy="819149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074080" y="342589"/>
            <a:ext cx="2143124" cy="4952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29B9E7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29B9E7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29B9E7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png"/><Relationship Id="rId12" Type="http://schemas.openxmlformats.org/officeDocument/2006/relationships/image" Target="../media/image6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5880464" y="8844336"/>
            <a:ext cx="2247899" cy="1228724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86397" y="311727"/>
            <a:ext cx="2619374" cy="1436807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6132654" y="0"/>
            <a:ext cx="1743074" cy="1189813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5788194" y="8860380"/>
            <a:ext cx="400049" cy="400049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5701902" y="8774088"/>
            <a:ext cx="466724" cy="464331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5569533" y="8641719"/>
            <a:ext cx="619124" cy="61912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03670" y="284635"/>
            <a:ext cx="1604645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29B9E7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70"/>
              <a:t>M</a:t>
            </a:r>
            <a:r>
              <a:rPr dirty="0" spc="-385"/>
              <a:t>E</a:t>
            </a:r>
            <a:r>
              <a:rPr dirty="0" spc="-315"/>
              <a:t>T</a:t>
            </a:r>
            <a:r>
              <a:rPr dirty="0" spc="-200"/>
              <a:t>A</a:t>
            </a:r>
            <a:r>
              <a:rPr dirty="0" spc="-240">
                <a:solidFill>
                  <a:srgbClr val="DEEB32"/>
                </a:solidFill>
              </a:rPr>
              <a:t>L</a:t>
            </a:r>
            <a:r>
              <a:rPr dirty="0" spc="-200">
                <a:solidFill>
                  <a:srgbClr val="DEEB32"/>
                </a:solidFill>
              </a:rPr>
              <a:t>a</a:t>
            </a:r>
            <a:r>
              <a:rPr dirty="0">
                <a:solidFill>
                  <a:srgbClr val="DEEB32"/>
                </a:solidFill>
              </a:rPr>
              <a:t>b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38822" y="696327"/>
            <a:ext cx="1532890" cy="1244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20">
                <a:latin typeface="Lucida Sans Unicode"/>
                <a:cs typeface="Lucida Sans Unicode"/>
              </a:rPr>
              <a:t>Laboratório</a:t>
            </a:r>
            <a:r>
              <a:rPr dirty="0" sz="650" spc="15">
                <a:latin typeface="Lucida Sans Unicode"/>
                <a:cs typeface="Lucida Sans Unicode"/>
              </a:rPr>
              <a:t> </a:t>
            </a:r>
            <a:r>
              <a:rPr dirty="0" sz="650" spc="10">
                <a:latin typeface="Lucida Sans Unicode"/>
                <a:cs typeface="Lucida Sans Unicode"/>
              </a:rPr>
              <a:t>de</a:t>
            </a:r>
            <a:r>
              <a:rPr dirty="0" sz="650" spc="15">
                <a:latin typeface="Lucida Sans Unicode"/>
                <a:cs typeface="Lucida Sans Unicode"/>
              </a:rPr>
              <a:t> Metodologias </a:t>
            </a:r>
            <a:r>
              <a:rPr dirty="0" sz="650" spc="5">
                <a:latin typeface="Lucida Sans Unicode"/>
                <a:cs typeface="Lucida Sans Unicode"/>
              </a:rPr>
              <a:t>Ativas</a:t>
            </a:r>
            <a:endParaRPr sz="65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97329" y="1023622"/>
            <a:ext cx="9827895" cy="5397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33045">
              <a:lnSpc>
                <a:spcPct val="105500"/>
              </a:lnSpc>
              <a:spcBef>
                <a:spcPts val="100"/>
              </a:spcBef>
            </a:pPr>
            <a:r>
              <a:rPr dirty="0" sz="1600" spc="-10" b="1">
                <a:latin typeface="Cambria"/>
                <a:cs typeface="Cambria"/>
              </a:rPr>
              <a:t>UNIVERSIDADE</a:t>
            </a:r>
            <a:r>
              <a:rPr dirty="0" sz="1600" spc="30" b="1">
                <a:latin typeface="Cambria"/>
                <a:cs typeface="Cambria"/>
              </a:rPr>
              <a:t> </a:t>
            </a:r>
            <a:r>
              <a:rPr dirty="0" sz="1600" spc="-10" b="1">
                <a:latin typeface="Cambria"/>
                <a:cs typeface="Cambria"/>
              </a:rPr>
              <a:t>FEDERAL</a:t>
            </a:r>
            <a:r>
              <a:rPr dirty="0" sz="1600" spc="30" b="1">
                <a:latin typeface="Cambria"/>
                <a:cs typeface="Cambria"/>
              </a:rPr>
              <a:t> </a:t>
            </a:r>
            <a:r>
              <a:rPr dirty="0" sz="1600" spc="-5" b="1">
                <a:latin typeface="Cambria"/>
                <a:cs typeface="Cambria"/>
              </a:rPr>
              <a:t>DO</a:t>
            </a:r>
            <a:r>
              <a:rPr dirty="0" sz="1600" spc="35" b="1">
                <a:latin typeface="Cambria"/>
                <a:cs typeface="Cambria"/>
              </a:rPr>
              <a:t> </a:t>
            </a:r>
            <a:r>
              <a:rPr dirty="0" sz="1600" spc="-10" b="1">
                <a:latin typeface="Cambria"/>
                <a:cs typeface="Cambria"/>
              </a:rPr>
              <a:t>SUL</a:t>
            </a:r>
            <a:r>
              <a:rPr dirty="0" sz="1600" spc="30" b="1">
                <a:latin typeface="Cambria"/>
                <a:cs typeface="Cambria"/>
              </a:rPr>
              <a:t> </a:t>
            </a:r>
            <a:r>
              <a:rPr dirty="0" sz="1600" b="1">
                <a:latin typeface="Cambria"/>
                <a:cs typeface="Cambria"/>
              </a:rPr>
              <a:t>E</a:t>
            </a:r>
            <a:r>
              <a:rPr dirty="0" sz="1600" spc="35" b="1">
                <a:latin typeface="Cambria"/>
                <a:cs typeface="Cambria"/>
              </a:rPr>
              <a:t> </a:t>
            </a:r>
            <a:r>
              <a:rPr dirty="0" sz="1600" spc="-10" b="1">
                <a:latin typeface="Cambria"/>
                <a:cs typeface="Cambria"/>
              </a:rPr>
              <a:t>SUDESTE</a:t>
            </a:r>
            <a:r>
              <a:rPr dirty="0" sz="1600" spc="30" b="1">
                <a:latin typeface="Cambria"/>
                <a:cs typeface="Cambria"/>
              </a:rPr>
              <a:t> </a:t>
            </a:r>
            <a:r>
              <a:rPr dirty="0" sz="1600" spc="-5" b="1">
                <a:latin typeface="Cambria"/>
                <a:cs typeface="Cambria"/>
              </a:rPr>
              <a:t>DO</a:t>
            </a:r>
            <a:r>
              <a:rPr dirty="0" sz="1600" spc="35" b="1">
                <a:latin typeface="Cambria"/>
                <a:cs typeface="Cambria"/>
              </a:rPr>
              <a:t> </a:t>
            </a:r>
            <a:r>
              <a:rPr dirty="0" sz="1600" spc="-10" b="1">
                <a:latin typeface="Cambria"/>
                <a:cs typeface="Cambria"/>
              </a:rPr>
              <a:t>PARÁ</a:t>
            </a:r>
            <a:r>
              <a:rPr dirty="0" sz="1600" spc="380" b="1">
                <a:latin typeface="Cambria"/>
                <a:cs typeface="Cambria"/>
              </a:rPr>
              <a:t> </a:t>
            </a:r>
            <a:r>
              <a:rPr dirty="0" sz="1600" spc="-10" b="1">
                <a:latin typeface="Cambria"/>
                <a:cs typeface="Cambria"/>
              </a:rPr>
              <a:t>INSTITUTO</a:t>
            </a:r>
            <a:r>
              <a:rPr dirty="0" sz="1600" spc="30" b="1">
                <a:latin typeface="Cambria"/>
                <a:cs typeface="Cambria"/>
              </a:rPr>
              <a:t> </a:t>
            </a:r>
            <a:r>
              <a:rPr dirty="0" sz="1600" spc="-5" b="1">
                <a:latin typeface="Cambria"/>
                <a:cs typeface="Cambria"/>
              </a:rPr>
              <a:t>DE</a:t>
            </a:r>
            <a:r>
              <a:rPr dirty="0" sz="1600" spc="35" b="1">
                <a:latin typeface="Cambria"/>
                <a:cs typeface="Cambria"/>
              </a:rPr>
              <a:t> </a:t>
            </a:r>
            <a:r>
              <a:rPr dirty="0" sz="1600" spc="-10" b="1">
                <a:latin typeface="Cambria"/>
                <a:cs typeface="Cambria"/>
              </a:rPr>
              <a:t>LINGUÍSTICA,</a:t>
            </a:r>
            <a:r>
              <a:rPr dirty="0" sz="1600" spc="30" b="1">
                <a:latin typeface="Cambria"/>
                <a:cs typeface="Cambria"/>
              </a:rPr>
              <a:t> </a:t>
            </a:r>
            <a:r>
              <a:rPr dirty="0" sz="1600" spc="-10" b="1">
                <a:latin typeface="Cambria"/>
                <a:cs typeface="Cambria"/>
              </a:rPr>
              <a:t>LETRAS</a:t>
            </a:r>
            <a:r>
              <a:rPr dirty="0" sz="1600" spc="35" b="1">
                <a:latin typeface="Cambria"/>
                <a:cs typeface="Cambria"/>
              </a:rPr>
              <a:t> </a:t>
            </a:r>
            <a:r>
              <a:rPr dirty="0" sz="1600" b="1">
                <a:latin typeface="Cambria"/>
                <a:cs typeface="Cambria"/>
              </a:rPr>
              <a:t>E</a:t>
            </a:r>
            <a:r>
              <a:rPr dirty="0" sz="1600" spc="30" b="1">
                <a:latin typeface="Cambria"/>
                <a:cs typeface="Cambria"/>
              </a:rPr>
              <a:t> </a:t>
            </a:r>
            <a:r>
              <a:rPr dirty="0" sz="1600" spc="-10" b="1">
                <a:latin typeface="Cambria"/>
                <a:cs typeface="Cambria"/>
              </a:rPr>
              <a:t>ARTES </a:t>
            </a:r>
            <a:r>
              <a:rPr dirty="0" sz="1600" spc="-5" b="1">
                <a:latin typeface="Cambria"/>
                <a:cs typeface="Cambria"/>
              </a:rPr>
              <a:t> III</a:t>
            </a:r>
            <a:r>
              <a:rPr dirty="0" sz="1600" spc="-15" b="1">
                <a:latin typeface="Cambria"/>
                <a:cs typeface="Cambria"/>
              </a:rPr>
              <a:t> </a:t>
            </a:r>
            <a:r>
              <a:rPr dirty="0" sz="1600" spc="-10" b="1">
                <a:latin typeface="Cambria"/>
                <a:cs typeface="Cambria"/>
              </a:rPr>
              <a:t>SEMINÁRIO</a:t>
            </a:r>
            <a:r>
              <a:rPr dirty="0" sz="1600" spc="-15" b="1">
                <a:latin typeface="Cambria"/>
                <a:cs typeface="Cambria"/>
              </a:rPr>
              <a:t> </a:t>
            </a:r>
            <a:r>
              <a:rPr dirty="0" sz="1600" spc="-5" b="1">
                <a:latin typeface="Cambria"/>
                <a:cs typeface="Cambria"/>
              </a:rPr>
              <a:t>DE</a:t>
            </a:r>
            <a:r>
              <a:rPr dirty="0" sz="1600" spc="-15" b="1">
                <a:latin typeface="Cambria"/>
                <a:cs typeface="Cambria"/>
              </a:rPr>
              <a:t> </a:t>
            </a:r>
            <a:r>
              <a:rPr dirty="0" sz="1600" spc="-10" b="1">
                <a:latin typeface="Cambria"/>
                <a:cs typeface="Cambria"/>
              </a:rPr>
              <a:t>PRÁTICAS</a:t>
            </a:r>
            <a:r>
              <a:rPr dirty="0" sz="1600" spc="-15" b="1">
                <a:latin typeface="Cambria"/>
                <a:cs typeface="Cambria"/>
              </a:rPr>
              <a:t> </a:t>
            </a:r>
            <a:r>
              <a:rPr dirty="0" sz="1600" spc="-10" b="1">
                <a:latin typeface="Cambria"/>
                <a:cs typeface="Cambria"/>
              </a:rPr>
              <a:t>PEDAGÓGICAS</a:t>
            </a:r>
            <a:r>
              <a:rPr dirty="0" sz="1600" spc="-15" b="1">
                <a:latin typeface="Cambria"/>
                <a:cs typeface="Cambria"/>
              </a:rPr>
              <a:t> </a:t>
            </a:r>
            <a:r>
              <a:rPr dirty="0" sz="1600" b="1">
                <a:latin typeface="Cambria"/>
                <a:cs typeface="Cambria"/>
              </a:rPr>
              <a:t>E</a:t>
            </a:r>
            <a:r>
              <a:rPr dirty="0" sz="1600" spc="-10" b="1">
                <a:latin typeface="Cambria"/>
                <a:cs typeface="Cambria"/>
              </a:rPr>
              <a:t> METODOLOGIAS</a:t>
            </a:r>
            <a:r>
              <a:rPr dirty="0" sz="1600" spc="-15" b="1">
                <a:latin typeface="Cambria"/>
                <a:cs typeface="Cambria"/>
              </a:rPr>
              <a:t> </a:t>
            </a:r>
            <a:r>
              <a:rPr dirty="0" sz="1600" spc="-10" b="1">
                <a:latin typeface="Cambria"/>
                <a:cs typeface="Cambria"/>
              </a:rPr>
              <a:t>ATIVAS</a:t>
            </a:r>
            <a:r>
              <a:rPr dirty="0" sz="1600" spc="-15" b="1">
                <a:latin typeface="Cambria"/>
                <a:cs typeface="Cambria"/>
              </a:rPr>
              <a:t> </a:t>
            </a:r>
            <a:r>
              <a:rPr dirty="0" sz="1600" spc="-10" b="1">
                <a:latin typeface="Cambria"/>
                <a:cs typeface="Cambria"/>
              </a:rPr>
              <a:t>PARA</a:t>
            </a:r>
            <a:r>
              <a:rPr dirty="0" sz="1600" spc="-15" b="1">
                <a:latin typeface="Cambria"/>
                <a:cs typeface="Cambria"/>
              </a:rPr>
              <a:t> </a:t>
            </a:r>
            <a:r>
              <a:rPr dirty="0" sz="1600" spc="-10" b="1">
                <a:latin typeface="Cambria"/>
                <a:cs typeface="Cambria"/>
              </a:rPr>
              <a:t>UMA</a:t>
            </a:r>
            <a:r>
              <a:rPr dirty="0" sz="1600" spc="-15" b="1">
                <a:latin typeface="Cambria"/>
                <a:cs typeface="Cambria"/>
              </a:rPr>
              <a:t> </a:t>
            </a:r>
            <a:r>
              <a:rPr dirty="0" sz="1600" spc="-10" b="1">
                <a:latin typeface="Cambria"/>
                <a:cs typeface="Cambria"/>
              </a:rPr>
              <a:t>EDUCAÇÃO</a:t>
            </a:r>
            <a:r>
              <a:rPr dirty="0" sz="1600" spc="-15" b="1">
                <a:latin typeface="Cambria"/>
                <a:cs typeface="Cambria"/>
              </a:rPr>
              <a:t> </a:t>
            </a:r>
            <a:r>
              <a:rPr dirty="0" sz="1600" spc="-10" b="1">
                <a:latin typeface="Cambria"/>
                <a:cs typeface="Cambria"/>
              </a:rPr>
              <a:t>INOVADORA</a:t>
            </a:r>
            <a:endParaRPr sz="16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8641719"/>
            <a:ext cx="1457324" cy="1645280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156888" y="53282"/>
            <a:ext cx="819150" cy="819150"/>
            <a:chOff x="156888" y="53282"/>
            <a:chExt cx="819150" cy="819150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194" y="342590"/>
              <a:ext cx="523874" cy="52387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32023" y="228418"/>
              <a:ext cx="609599" cy="60959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6888" y="53282"/>
              <a:ext cx="819149" cy="81914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letícia victória</dc:creator>
  <cp:keywords>DAFd9-cBSJE,BAE6_QRfcXc</cp:keywords>
  <dc:title>DOC-20230322-WA0050.</dc:title>
  <dcterms:created xsi:type="dcterms:W3CDTF">2023-03-22T23:59:28Z</dcterms:created>
  <dcterms:modified xsi:type="dcterms:W3CDTF">2023-03-22T23:59:28Z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2023-03-22T00:00:00Z</vt:filetime>
  </property>
  <property fmtid="{D5CDD505-2E9C-101B-9397-08002B2CF9AE}" pid="3" name="Creator">
    <vt:lpwstr>Canva</vt:lpwstr>
  </property>
  <property fmtid="{D5CDD505-2E9C-101B-9397-08002B2CF9AE}" pid="4" name="LastSaved">
    <vt:filetime>2023-03-22T00:00:00Z</vt:filetime>
  </property>
</Properties>
</file>