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9" r:id="rId3"/>
  </p:sldIdLst>
  <p:sldSz cx="18288000" cy="10287000"/>
  <p:notesSz cx="6858000" cy="9144000"/>
  <p:embeddedFontLst>
    <p:embeddedFont>
      <p:font typeface="Glacial Indifference" panose="020B0604020202020204" charset="0"/>
      <p:regular r:id="rId4"/>
    </p:embeddedFont>
    <p:embeddedFont>
      <p:font typeface="Open Sans Light" panose="020B0604020202020204" charset="0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Montserrat Classic Bold" panose="020B0604020202020204" charset="0"/>
      <p:regular r:id="rId10"/>
    </p:embeddedFont>
    <p:embeddedFont>
      <p:font typeface="Montserrat Classic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48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9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057302" y="0"/>
            <a:ext cx="10287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2362200" y="638234"/>
            <a:ext cx="12056792" cy="717646"/>
          </a:xfrm>
          <a:prstGeom prst="rect">
            <a:avLst/>
          </a:prstGeom>
          <a:solidFill>
            <a:srgbClr val="413D07"/>
          </a:solidFill>
        </p:spPr>
      </p:sp>
      <p:sp>
        <p:nvSpPr>
          <p:cNvPr id="4" name="TextBox 4"/>
          <p:cNvSpPr txBox="1"/>
          <p:nvPr/>
        </p:nvSpPr>
        <p:spPr>
          <a:xfrm>
            <a:off x="3085437" y="829926"/>
            <a:ext cx="10610318" cy="397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59"/>
              </a:lnSpc>
            </a:pPr>
            <a:r>
              <a:rPr lang="en-US" sz="2353" spc="235" dirty="0">
                <a:solidFill>
                  <a:srgbClr val="F9F1DF"/>
                </a:solidFill>
                <a:latin typeface="Montserrat Classic"/>
              </a:rPr>
              <a:t>VI SEMINÁRIO DE PROJETOS DE ENSINO - VI SPE 2022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63354" y="204720"/>
            <a:ext cx="1647959" cy="164795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91929" y="8103723"/>
            <a:ext cx="2309155" cy="230915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900965" y="4686121"/>
            <a:ext cx="11756352" cy="7588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14"/>
              </a:lnSpc>
            </a:pPr>
            <a:r>
              <a:rPr lang="en-US" sz="4600" dirty="0">
                <a:solidFill>
                  <a:srgbClr val="303030"/>
                </a:solidFill>
                <a:latin typeface="Montserrat Classic Bold"/>
              </a:rPr>
              <a:t>ADICIONE O </a:t>
            </a:r>
            <a:r>
              <a:rPr lang="en-US" sz="4600" dirty="0" smtClean="0">
                <a:solidFill>
                  <a:srgbClr val="303030"/>
                </a:solidFill>
                <a:latin typeface="Montserrat Classic Bold"/>
              </a:rPr>
              <a:t>TÍTULO </a:t>
            </a:r>
            <a:r>
              <a:rPr lang="en-US" sz="4600" dirty="0">
                <a:solidFill>
                  <a:srgbClr val="303030"/>
                </a:solidFill>
                <a:latin typeface="Montserrat Classic Bold"/>
              </a:rPr>
              <a:t>AQUI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900966" y="8875572"/>
            <a:ext cx="12418270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12"/>
              </a:lnSpc>
            </a:pPr>
            <a:r>
              <a:rPr lang="en-US" sz="2812" dirty="0" err="1" smtClean="0">
                <a:solidFill>
                  <a:srgbClr val="456043"/>
                </a:solidFill>
                <a:latin typeface="Montserrat Classic Bold"/>
              </a:rPr>
              <a:t>Apresentado</a:t>
            </a:r>
            <a:r>
              <a:rPr lang="en-US" sz="2812" dirty="0" err="1" smtClean="0">
                <a:solidFill>
                  <a:srgbClr val="456043"/>
                </a:solidFill>
                <a:latin typeface="Montserrat Classic Bold"/>
              </a:rPr>
              <a:t>r</a:t>
            </a:r>
            <a:r>
              <a:rPr lang="en-US" sz="2812" dirty="0" smtClean="0">
                <a:solidFill>
                  <a:srgbClr val="456043"/>
                </a:solidFill>
                <a:latin typeface="Montserrat Classic Bold"/>
              </a:rPr>
              <a:t>(a)</a:t>
            </a:r>
            <a:r>
              <a:rPr lang="en-US" sz="2812" dirty="0" smtClean="0">
                <a:solidFill>
                  <a:srgbClr val="456043"/>
                </a:solidFill>
                <a:latin typeface="Montserrat Classic Bold"/>
              </a:rPr>
              <a:t>: </a:t>
            </a:r>
          </a:p>
          <a:p>
            <a:pPr>
              <a:lnSpc>
                <a:spcPts val="2812"/>
              </a:lnSpc>
            </a:pPr>
            <a:r>
              <a:rPr lang="en-US" sz="2812" dirty="0" err="1" smtClean="0">
                <a:solidFill>
                  <a:srgbClr val="456043"/>
                </a:solidFill>
                <a:latin typeface="Montserrat Classic Bold"/>
              </a:rPr>
              <a:t>Coordenador</a:t>
            </a:r>
            <a:r>
              <a:rPr lang="en-US" sz="2812" dirty="0" smtClean="0">
                <a:solidFill>
                  <a:srgbClr val="456043"/>
                </a:solidFill>
                <a:latin typeface="Montserrat Classic Bold"/>
              </a:rPr>
              <a:t>(a) do Projeto de Ensino: </a:t>
            </a:r>
          </a:p>
          <a:p>
            <a:pPr>
              <a:lnSpc>
                <a:spcPts val="2812"/>
              </a:lnSpc>
            </a:pPr>
            <a:endParaRPr lang="en-US" sz="2812" dirty="0">
              <a:solidFill>
                <a:srgbClr val="456043"/>
              </a:solidFill>
              <a:latin typeface="Montserrat Classic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9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057302" y="0"/>
            <a:ext cx="10287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2362200" y="653758"/>
            <a:ext cx="12056792" cy="717646"/>
          </a:xfrm>
          <a:prstGeom prst="rect">
            <a:avLst/>
          </a:prstGeom>
          <a:solidFill>
            <a:srgbClr val="413D07"/>
          </a:solidFill>
        </p:spPr>
      </p:sp>
      <p:sp>
        <p:nvSpPr>
          <p:cNvPr id="4" name="TextBox 4"/>
          <p:cNvSpPr txBox="1"/>
          <p:nvPr/>
        </p:nvSpPr>
        <p:spPr>
          <a:xfrm>
            <a:off x="3085437" y="829926"/>
            <a:ext cx="10610318" cy="397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59"/>
              </a:lnSpc>
            </a:pPr>
            <a:r>
              <a:rPr lang="en-US" sz="2353" spc="235" dirty="0">
                <a:solidFill>
                  <a:srgbClr val="F9F1DF"/>
                </a:solidFill>
                <a:latin typeface="Montserrat Classic"/>
              </a:rPr>
              <a:t>VI SEMINÁRIO DE PROJETOS DE ENSINO - VI SPE 2022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63354" y="204720"/>
            <a:ext cx="1647959" cy="164795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91929" y="8103723"/>
            <a:ext cx="2309155" cy="230915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56132" y="1820441"/>
            <a:ext cx="11756352" cy="8111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14"/>
              </a:lnSpc>
            </a:pPr>
            <a:r>
              <a:rPr lang="en-US" sz="4600" dirty="0">
                <a:solidFill>
                  <a:srgbClr val="303030"/>
                </a:solidFill>
                <a:latin typeface="Glacial Indifference" panose="020B0604020202020204" charset="0"/>
              </a:rPr>
              <a:t>ADICIONE O </a:t>
            </a:r>
            <a:r>
              <a:rPr lang="en-US" sz="4600" dirty="0" smtClean="0">
                <a:solidFill>
                  <a:srgbClr val="303030"/>
                </a:solidFill>
                <a:latin typeface="Glacial Indifference" panose="020B0604020202020204" charset="0"/>
              </a:rPr>
              <a:t>TÍTULO </a:t>
            </a:r>
            <a:r>
              <a:rPr lang="en-US" sz="4600" dirty="0">
                <a:solidFill>
                  <a:srgbClr val="303030"/>
                </a:solidFill>
                <a:latin typeface="Glacial Indifference" panose="020B0604020202020204" charset="0"/>
              </a:rPr>
              <a:t>AQUI</a:t>
            </a:r>
          </a:p>
        </p:txBody>
      </p:sp>
      <p:sp>
        <p:nvSpPr>
          <p:cNvPr id="9" name="TextBox 7"/>
          <p:cNvSpPr txBox="1"/>
          <p:nvPr/>
        </p:nvSpPr>
        <p:spPr>
          <a:xfrm>
            <a:off x="656132" y="3055305"/>
            <a:ext cx="13212268" cy="7371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14"/>
              </a:lnSpc>
            </a:pPr>
            <a:r>
              <a:rPr lang="en-US" sz="2800" dirty="0">
                <a:solidFill>
                  <a:srgbClr val="303030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ADICIONE O </a:t>
            </a:r>
            <a:r>
              <a:rPr lang="en-US" sz="2800" dirty="0" smtClean="0">
                <a:solidFill>
                  <a:srgbClr val="303030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TEXTO </a:t>
            </a:r>
            <a:r>
              <a:rPr lang="en-US" sz="2800" dirty="0">
                <a:solidFill>
                  <a:srgbClr val="303030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AQUI</a:t>
            </a:r>
          </a:p>
        </p:txBody>
      </p:sp>
    </p:spTree>
    <p:extLst>
      <p:ext uri="{BB962C8B-B14F-4D97-AF65-F5344CB8AC3E}">
        <p14:creationId xmlns:p14="http://schemas.microsoft.com/office/powerpoint/2010/main" val="659657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41</Words>
  <Application>Microsoft Office PowerPoint</Application>
  <PresentationFormat>Personalizar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9" baseType="lpstr">
      <vt:lpstr>Glacial Indifference</vt:lpstr>
      <vt:lpstr>Open Sans Light</vt:lpstr>
      <vt:lpstr>Calibri</vt:lpstr>
      <vt:lpstr>Montserrat Classic Bold</vt:lpstr>
      <vt:lpstr>Montserrat Classic</vt:lpstr>
      <vt:lpstr>Arial</vt:lpstr>
      <vt:lpstr>Office Theme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 guia para prestar primeiros socorros</dc:title>
  <dc:creator>gilmar.ramos</dc:creator>
  <cp:lastModifiedBy>gilmar.ramos</cp:lastModifiedBy>
  <cp:revision>4</cp:revision>
  <dcterms:created xsi:type="dcterms:W3CDTF">2006-08-16T00:00:00Z</dcterms:created>
  <dcterms:modified xsi:type="dcterms:W3CDTF">2022-08-11T13:11:08Z</dcterms:modified>
  <dc:identifier>DAFJAMJExNk</dc:identifier>
</cp:coreProperties>
</file>