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4320698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tJ1BEeTE8rewe75ybQ0+k5tNt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306" y="-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0" y="695325"/>
            <a:ext cx="0" cy="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95325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0" name="Google Shape;6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1"/>
          </p:nvPr>
        </p:nvSpPr>
        <p:spPr>
          <a:xfrm rot="5400000">
            <a:off x="1946274" y="9758364"/>
            <a:ext cx="28511501" cy="291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 rot="5400000">
            <a:off x="8704263" y="16516350"/>
            <a:ext cx="36864924" cy="72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 rot="5400000">
            <a:off x="-5951537" y="9302751"/>
            <a:ext cx="36864924" cy="217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ctrTitle"/>
          </p:nvPr>
        </p:nvSpPr>
        <p:spPr>
          <a:xfrm>
            <a:off x="4051300" y="7070725"/>
            <a:ext cx="24303037" cy="15043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subTitle" idx="1"/>
          </p:nvPr>
        </p:nvSpPr>
        <p:spPr>
          <a:xfrm>
            <a:off x="4051300" y="22693313"/>
            <a:ext cx="24303037" cy="10431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1622425" y="10082213"/>
            <a:ext cx="29159200" cy="28511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2211388" y="10771188"/>
            <a:ext cx="27947937" cy="17973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2211388" y="28914725"/>
            <a:ext cx="27947937" cy="9451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2286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2000"/>
              <a:buNone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4pPr>
            <a:lvl5pPr marL="2286000" lvl="4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1622425" y="10082213"/>
            <a:ext cx="14503399" cy="28511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2"/>
          </p:nvPr>
        </p:nvSpPr>
        <p:spPr>
          <a:xfrm>
            <a:off x="16278225" y="10082213"/>
            <a:ext cx="14503399" cy="28511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2232025" y="2300288"/>
            <a:ext cx="27947937" cy="835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2232025" y="10591800"/>
            <a:ext cx="13708064" cy="519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2"/>
          </p:nvPr>
        </p:nvSpPr>
        <p:spPr>
          <a:xfrm>
            <a:off x="2232025" y="15782925"/>
            <a:ext cx="13708064" cy="23214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body" idx="3"/>
          </p:nvPr>
        </p:nvSpPr>
        <p:spPr>
          <a:xfrm>
            <a:off x="16405225" y="10591800"/>
            <a:ext cx="13774738" cy="519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4"/>
          </p:nvPr>
        </p:nvSpPr>
        <p:spPr>
          <a:xfrm>
            <a:off x="16405225" y="15782925"/>
            <a:ext cx="13774738" cy="23214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2232025" y="12961938"/>
            <a:ext cx="10450513" cy="24014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>
            <a:spLocks noGrp="1"/>
          </p:cNvSpPr>
          <p:nvPr>
            <p:ph type="pic" idx="2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  <a:noFill/>
          <a:ln>
            <a:noFill/>
          </a:ln>
        </p:spPr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2232025" y="12961938"/>
            <a:ext cx="10450513" cy="24014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622425" y="10082213"/>
            <a:ext cx="29159200" cy="28511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3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/>
          <p:nvPr/>
        </p:nvSpPr>
        <p:spPr>
          <a:xfrm>
            <a:off x="1622425" y="39346188"/>
            <a:ext cx="7558088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endParaRPr sz="8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2"/>
          <p:cNvSpPr txBox="1"/>
          <p:nvPr/>
        </p:nvSpPr>
        <p:spPr>
          <a:xfrm>
            <a:off x="11071225" y="39346188"/>
            <a:ext cx="10263188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endParaRPr sz="8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"/>
          <p:cNvSpPr txBox="1"/>
          <p:nvPr/>
        </p:nvSpPr>
        <p:spPr>
          <a:xfrm>
            <a:off x="19264648" y="10262877"/>
            <a:ext cx="8352903" cy="471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150" tIns="50400" rIns="101150" bIns="504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Gráfico 1 - xxxxxxxxxxxxxxxxxxxxxxxxx</a:t>
            </a:r>
            <a:endParaRPr sz="2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10369550" y="4954588"/>
            <a:ext cx="12096750" cy="1357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4550" tIns="62275" rIns="124550" bIns="62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Times New Roman"/>
              <a:buNone/>
            </a:pPr>
            <a:r>
              <a:rPr lang="pt-BR" sz="8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TRABALHO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979613" y="11731625"/>
            <a:ext cx="14476411" cy="999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Times New Roman"/>
              <a:buNone/>
            </a:pPr>
            <a:endParaRPr sz="660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Google Shape;65;p1"/>
          <p:cNvSpPr/>
          <p:nvPr/>
        </p:nvSpPr>
        <p:spPr>
          <a:xfrm>
            <a:off x="16073438" y="20496213"/>
            <a:ext cx="257175" cy="143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endParaRPr sz="8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"/>
          <p:cNvSpPr/>
          <p:nvPr/>
        </p:nvSpPr>
        <p:spPr>
          <a:xfrm>
            <a:off x="16073438" y="20496213"/>
            <a:ext cx="257175" cy="143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endParaRPr sz="8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 txBox="1"/>
          <p:nvPr/>
        </p:nvSpPr>
        <p:spPr>
          <a:xfrm>
            <a:off x="1787525" y="10348913"/>
            <a:ext cx="13798884" cy="679450"/>
          </a:xfrm>
          <a:prstGeom prst="rect">
            <a:avLst/>
          </a:prstGeom>
          <a:solidFill>
            <a:srgbClr val="F2E9D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20160" dir="5400000" algn="ctr" rotWithShape="0">
              <a:srgbClr val="000000">
                <a:alpha val="37254"/>
              </a:srgbClr>
            </a:outerShdw>
          </a:effectLst>
        </p:spPr>
        <p:txBody>
          <a:bodyPr spcFirstLastPara="1" wrap="square" lIns="124900" tIns="62275" rIns="124900" bIns="62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APRESENTAÇÃO</a:t>
            </a:r>
            <a:endParaRPr sz="3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16073438" y="19635788"/>
            <a:ext cx="257175" cy="143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endParaRPr sz="8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0" y="0"/>
            <a:ext cx="32404049" cy="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endParaRPr sz="8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1676866" y="22510750"/>
            <a:ext cx="13909543" cy="679450"/>
          </a:xfrm>
          <a:prstGeom prst="rect">
            <a:avLst/>
          </a:prstGeom>
          <a:solidFill>
            <a:srgbClr val="F2E9D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20160" dir="5400000" algn="ctr" rotWithShape="0">
              <a:srgbClr val="000000">
                <a:alpha val="37254"/>
              </a:srgbClr>
            </a:outerShdw>
          </a:effectLst>
        </p:spPr>
        <p:txBody>
          <a:bodyPr spcFirstLastPara="1" wrap="square" lIns="124900" tIns="62275" rIns="124900" bIns="62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MATERIAIS E MÉTODOS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 txBox="1"/>
          <p:nvPr/>
        </p:nvSpPr>
        <p:spPr>
          <a:xfrm>
            <a:off x="1676866" y="34741194"/>
            <a:ext cx="13909543" cy="427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lang="pt-BR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 discussão é sugerido uma breve reflexão acerca daquilo que o Projeto se propôs a realizar, com embasamento teórico em autores da área. Nos resultados, é importante ter a presença de fotografias, gráficos (se for o caso) dos resultados que o Projeto gerou.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 txBox="1"/>
          <p:nvPr/>
        </p:nvSpPr>
        <p:spPr>
          <a:xfrm>
            <a:off x="1787525" y="33816925"/>
            <a:ext cx="13688227" cy="679450"/>
          </a:xfrm>
          <a:prstGeom prst="rect">
            <a:avLst/>
          </a:prstGeom>
          <a:solidFill>
            <a:srgbClr val="F2E9D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20160" dir="5400000" algn="ctr" rotWithShape="0">
              <a:srgbClr val="000000">
                <a:alpha val="37254"/>
              </a:srgbClr>
            </a:outerShdw>
          </a:effectLst>
        </p:spPr>
        <p:txBody>
          <a:bodyPr spcFirstLastPara="1" wrap="square" lIns="124900" tIns="62275" rIns="124900" bIns="62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RESULTADOS E DISCUSSÃO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20214727" y="15778791"/>
            <a:ext cx="5064292" cy="667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Fonte: xxxxxxxxxxxxxxxxxxxxxxxxx</a:t>
            </a:r>
            <a:endParaRPr sz="2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"/>
          <p:cNvSpPr txBox="1"/>
          <p:nvPr/>
        </p:nvSpPr>
        <p:spPr>
          <a:xfrm>
            <a:off x="16735425" y="34574163"/>
            <a:ext cx="14476413" cy="3633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</a:pP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"/>
          <p:cNvSpPr txBox="1"/>
          <p:nvPr/>
        </p:nvSpPr>
        <p:spPr>
          <a:xfrm>
            <a:off x="16884650" y="33807400"/>
            <a:ext cx="14041439" cy="679450"/>
          </a:xfrm>
          <a:prstGeom prst="rect">
            <a:avLst/>
          </a:prstGeom>
          <a:solidFill>
            <a:srgbClr val="F2E9D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20160" dir="5400000" algn="ctr" rotWithShape="0">
              <a:srgbClr val="000000">
                <a:alpha val="37254"/>
              </a:srgbClr>
            </a:outerShdw>
          </a:effectLst>
        </p:spPr>
        <p:txBody>
          <a:bodyPr spcFirstLastPara="1" wrap="square" lIns="124900" tIns="62275" rIns="124900" bIns="62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"/>
          <p:cNvSpPr txBox="1"/>
          <p:nvPr/>
        </p:nvSpPr>
        <p:spPr>
          <a:xfrm>
            <a:off x="16851313" y="26493788"/>
            <a:ext cx="14041437" cy="679450"/>
          </a:xfrm>
          <a:prstGeom prst="rect">
            <a:avLst/>
          </a:prstGeom>
          <a:solidFill>
            <a:srgbClr val="F2E9D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20160" dir="5400000" algn="ctr" rotWithShape="0">
              <a:srgbClr val="000000">
                <a:alpha val="37254"/>
              </a:srgbClr>
            </a:outerShdw>
          </a:effectLst>
        </p:spPr>
        <p:txBody>
          <a:bodyPr spcFirstLastPara="1" wrap="square" lIns="124900" tIns="62275" rIns="124900" bIns="62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CONSIDERAÇÕES FINAIS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7" name="Google Shape;7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653725" y="11264899"/>
            <a:ext cx="8445501" cy="4275126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"/>
          <p:cNvSpPr/>
          <p:nvPr/>
        </p:nvSpPr>
        <p:spPr>
          <a:xfrm>
            <a:off x="24226850" y="4354523"/>
            <a:ext cx="6553200" cy="2502000"/>
          </a:xfrm>
          <a:prstGeom prst="wedgeRoundRectCallout">
            <a:avLst>
              <a:gd name="adj1" fmla="val -76797"/>
              <a:gd name="adj2" fmla="val -7255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pt-BR" sz="4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80.</a:t>
            </a:r>
            <a:endParaRPr sz="4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pt-BR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Negrito, centralizado, espaçamento simples</a:t>
            </a:r>
            <a:endParaRPr sz="4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"/>
          <p:cNvSpPr/>
          <p:nvPr/>
        </p:nvSpPr>
        <p:spPr>
          <a:xfrm>
            <a:off x="11925300" y="6218425"/>
            <a:ext cx="4810200" cy="1973100"/>
          </a:xfrm>
          <a:prstGeom prst="wedgeRoundRectCallout">
            <a:avLst>
              <a:gd name="adj1" fmla="val 106041"/>
              <a:gd name="adj2" fmla="val 17862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pt-BR" sz="3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36.</a:t>
            </a:r>
            <a:r>
              <a:rPr lang="pt-BR" sz="3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3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à direta, espaçamento simples</a:t>
            </a:r>
            <a:r>
              <a:rPr lang="pt-BR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"/>
          <p:cNvSpPr/>
          <p:nvPr/>
        </p:nvSpPr>
        <p:spPr>
          <a:xfrm>
            <a:off x="1676866" y="7516448"/>
            <a:ext cx="5727000" cy="1973100"/>
          </a:xfrm>
          <a:prstGeom prst="wedgeRoundRectCallout">
            <a:avLst>
              <a:gd name="adj1" fmla="val 58504"/>
              <a:gd name="adj2" fmla="val 87066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pt-BR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36.</a:t>
            </a:r>
            <a:endParaRPr sz="36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pt-BR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Alinhamento centralizado, espaçamento simples.</a:t>
            </a:r>
            <a:endParaRPr sz="36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1" name="Google Shape;81;p1"/>
          <p:cNvGrpSpPr/>
          <p:nvPr/>
        </p:nvGrpSpPr>
        <p:grpSpPr>
          <a:xfrm>
            <a:off x="3145202" y="11520067"/>
            <a:ext cx="11761057" cy="9830624"/>
            <a:chOff x="5525" y="1160058"/>
            <a:chExt cx="11761057" cy="9830624"/>
          </a:xfrm>
        </p:grpSpPr>
        <p:sp>
          <p:nvSpPr>
            <p:cNvPr id="82" name="Google Shape;82;p1"/>
            <p:cNvSpPr/>
            <p:nvPr/>
          </p:nvSpPr>
          <p:spPr>
            <a:xfrm rot="5400000">
              <a:off x="959417" y="4008581"/>
              <a:ext cx="2569662" cy="2925470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gradFill>
              <a:gsLst>
                <a:gs pos="0">
                  <a:srgbClr val="995F04"/>
                </a:gs>
                <a:gs pos="50000">
                  <a:srgbClr val="DF8805"/>
                </a:gs>
                <a:gs pos="100000">
                  <a:srgbClr val="FFA408"/>
                </a:gs>
              </a:gsLst>
              <a:lin ang="2700000" scaled="0"/>
            </a:gra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5525" y="1160058"/>
              <a:ext cx="4871974" cy="3027919"/>
            </a:xfrm>
            <a:prstGeom prst="roundRect">
              <a:avLst>
                <a:gd name="adj" fmla="val 16670"/>
              </a:avLst>
            </a:prstGeom>
            <a:solidFill>
              <a:srgbClr val="FFC38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"/>
            <p:cNvSpPr txBox="1"/>
            <p:nvPr/>
          </p:nvSpPr>
          <p:spPr>
            <a:xfrm>
              <a:off x="153362" y="1307895"/>
              <a:ext cx="4576300" cy="27322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0950" tIns="140950" rIns="140950" bIns="14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700"/>
                <a:buFont typeface="Arial"/>
                <a:buNone/>
              </a:pPr>
              <a:r>
                <a:rPr lang="pt-BR" sz="37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IMPORTÂNCIA DO PROJETO</a:t>
              </a:r>
              <a:endParaRPr sz="3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4604412" y="1448839"/>
              <a:ext cx="3146174" cy="24472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"/>
            <p:cNvSpPr/>
            <p:nvPr/>
          </p:nvSpPr>
          <p:spPr>
            <a:xfrm rot="5400000">
              <a:off x="4403958" y="7409933"/>
              <a:ext cx="2569662" cy="2925470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gradFill>
              <a:gsLst>
                <a:gs pos="0">
                  <a:srgbClr val="9E7400"/>
                </a:gs>
                <a:gs pos="50000">
                  <a:srgbClr val="E4A800"/>
                </a:gs>
                <a:gs pos="100000">
                  <a:srgbClr val="FFC900"/>
                </a:gs>
              </a:gsLst>
              <a:lin ang="2700000" scaled="0"/>
            </a:gra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3708014" y="4607283"/>
              <a:ext cx="4325799" cy="3027919"/>
            </a:xfrm>
            <a:prstGeom prst="roundRect">
              <a:avLst>
                <a:gd name="adj" fmla="val 16670"/>
              </a:avLst>
            </a:prstGeom>
            <a:solidFill>
              <a:srgbClr val="FFC48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"/>
            <p:cNvSpPr txBox="1"/>
            <p:nvPr/>
          </p:nvSpPr>
          <p:spPr>
            <a:xfrm>
              <a:off x="3855851" y="4755120"/>
              <a:ext cx="4030125" cy="27322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0950" tIns="140950" rIns="140950" bIns="14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700"/>
                <a:buFont typeface="Arial"/>
                <a:buNone/>
              </a:pPr>
              <a:r>
                <a:rPr lang="pt-BR" sz="37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OBJETIVOS DO PROJETO</a:t>
              </a:r>
              <a:endParaRPr sz="3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8048953" y="4850192"/>
              <a:ext cx="3146174" cy="24472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7440783" y="7962763"/>
              <a:ext cx="4325799" cy="3027919"/>
            </a:xfrm>
            <a:prstGeom prst="roundRect">
              <a:avLst>
                <a:gd name="adj" fmla="val 16670"/>
              </a:avLst>
            </a:prstGeom>
            <a:solidFill>
              <a:srgbClr val="FFC48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"/>
            <p:cNvSpPr txBox="1"/>
            <p:nvPr/>
          </p:nvSpPr>
          <p:spPr>
            <a:xfrm>
              <a:off x="7588620" y="8110600"/>
              <a:ext cx="4030125" cy="27322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0950" tIns="140950" rIns="140950" bIns="14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700"/>
                <a:buFont typeface="Arial"/>
                <a:buNone/>
              </a:pPr>
              <a:r>
                <a:rPr lang="pt-BR" sz="37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QUEM JÁ ESCREVEU E DISCUTIU SOBRE O TEMA PROPOSTO?</a:t>
              </a:r>
              <a:endParaRPr sz="3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2" name="Google Shape;92;p1"/>
          <p:cNvGrpSpPr/>
          <p:nvPr/>
        </p:nvGrpSpPr>
        <p:grpSpPr>
          <a:xfrm>
            <a:off x="2126498" y="23802010"/>
            <a:ext cx="12405266" cy="9648539"/>
            <a:chOff x="1514" y="2376630"/>
            <a:chExt cx="12405266" cy="9648539"/>
          </a:xfrm>
        </p:grpSpPr>
        <p:sp>
          <p:nvSpPr>
            <p:cNvPr id="93" name="Google Shape;93;p1"/>
            <p:cNvSpPr/>
            <p:nvPr/>
          </p:nvSpPr>
          <p:spPr>
            <a:xfrm>
              <a:off x="1514" y="2376630"/>
              <a:ext cx="5513451" cy="2756725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015570"/>
                </a:gs>
                <a:gs pos="50000">
                  <a:srgbClr val="037CA3"/>
                </a:gs>
                <a:gs pos="100000">
                  <a:srgbClr val="0495C3"/>
                </a:gs>
              </a:gsLst>
              <a:lin ang="2700000" scaled="0"/>
            </a:gra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"/>
            <p:cNvSpPr txBox="1"/>
            <p:nvPr/>
          </p:nvSpPr>
          <p:spPr>
            <a:xfrm>
              <a:off x="82256" y="2457372"/>
              <a:ext cx="5351967" cy="25952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825" tIns="82550" rIns="123825" bIns="825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0"/>
                <a:buFont typeface="Arial"/>
                <a:buNone/>
              </a:pPr>
              <a:r>
                <a:rPr lang="pt-BR" sz="65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MATERIAIS</a:t>
              </a:r>
              <a:endParaRPr sz="6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552859" y="5133355"/>
              <a:ext cx="551345" cy="206754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96" name="Google Shape;96;p1"/>
            <p:cNvSpPr/>
            <p:nvPr/>
          </p:nvSpPr>
          <p:spPr>
            <a:xfrm>
              <a:off x="1104204" y="5822537"/>
              <a:ext cx="4410761" cy="275672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"/>
            <p:cNvSpPr txBox="1"/>
            <p:nvPr/>
          </p:nvSpPr>
          <p:spPr>
            <a:xfrm>
              <a:off x="1184946" y="5903279"/>
              <a:ext cx="4249277" cy="25952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825" tIns="82550" rIns="123825" bIns="825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0"/>
                <a:buFont typeface="Arial"/>
                <a:buNone/>
              </a:pPr>
              <a:endParaRPr sz="6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552859" y="5133355"/>
              <a:ext cx="551345" cy="551345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99" name="Google Shape;99;p1"/>
            <p:cNvSpPr/>
            <p:nvPr/>
          </p:nvSpPr>
          <p:spPr>
            <a:xfrm>
              <a:off x="1104204" y="9268444"/>
              <a:ext cx="4410761" cy="275672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"/>
            <p:cNvSpPr txBox="1"/>
            <p:nvPr/>
          </p:nvSpPr>
          <p:spPr>
            <a:xfrm>
              <a:off x="1184946" y="9349186"/>
              <a:ext cx="4249277" cy="25952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825" tIns="82550" rIns="123825" bIns="825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0"/>
                <a:buFont typeface="Arial"/>
                <a:buNone/>
              </a:pPr>
              <a:endParaRPr sz="6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6893328" y="2376630"/>
              <a:ext cx="5513451" cy="2756725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015570"/>
                </a:gs>
                <a:gs pos="50000">
                  <a:srgbClr val="037CA3"/>
                </a:gs>
                <a:gs pos="100000">
                  <a:srgbClr val="0495C3"/>
                </a:gs>
              </a:gsLst>
              <a:lin ang="8100000" scaled="0"/>
            </a:gra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"/>
            <p:cNvSpPr txBox="1"/>
            <p:nvPr/>
          </p:nvSpPr>
          <p:spPr>
            <a:xfrm>
              <a:off x="6974070" y="2457372"/>
              <a:ext cx="5351967" cy="25952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825" tIns="82550" rIns="123825" bIns="825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0"/>
                <a:buFont typeface="Arial"/>
                <a:buNone/>
              </a:pPr>
              <a:r>
                <a:rPr lang="pt-BR" sz="65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MÉTODOS</a:t>
              </a:r>
              <a:endParaRPr sz="6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7444674" y="5133355"/>
              <a:ext cx="551345" cy="206754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04" name="Google Shape;104;p1"/>
            <p:cNvSpPr/>
            <p:nvPr/>
          </p:nvSpPr>
          <p:spPr>
            <a:xfrm>
              <a:off x="7996019" y="5822537"/>
              <a:ext cx="4410761" cy="275672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1"/>
            <p:cNvSpPr txBox="1"/>
            <p:nvPr/>
          </p:nvSpPr>
          <p:spPr>
            <a:xfrm>
              <a:off x="8076761" y="5903279"/>
              <a:ext cx="4249277" cy="25952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825" tIns="82550" rIns="123825" bIns="825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0"/>
                <a:buFont typeface="Arial"/>
                <a:buNone/>
              </a:pPr>
              <a:endParaRPr sz="6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7444674" y="5133355"/>
              <a:ext cx="551345" cy="551345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07" name="Google Shape;107;p1"/>
            <p:cNvSpPr/>
            <p:nvPr/>
          </p:nvSpPr>
          <p:spPr>
            <a:xfrm>
              <a:off x="7996019" y="9268444"/>
              <a:ext cx="4410761" cy="275672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"/>
            <p:cNvSpPr txBox="1"/>
            <p:nvPr/>
          </p:nvSpPr>
          <p:spPr>
            <a:xfrm>
              <a:off x="8076761" y="9349186"/>
              <a:ext cx="4249277" cy="25952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825" tIns="82550" rIns="123825" bIns="825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500"/>
                <a:buFont typeface="Arial"/>
                <a:buNone/>
              </a:pPr>
              <a:endParaRPr sz="6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09" name="Google Shape;10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909888" y="18568823"/>
            <a:ext cx="6753783" cy="4490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312614" y="17807291"/>
            <a:ext cx="6202415" cy="4137749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"/>
          <p:cNvSpPr txBox="1"/>
          <p:nvPr/>
        </p:nvSpPr>
        <p:spPr>
          <a:xfrm>
            <a:off x="15475752" y="23126927"/>
            <a:ext cx="9825037" cy="470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Fonte: xxxxxxxxxxxxxxxxxxxxxxxxx</a:t>
            </a:r>
            <a:endParaRPr sz="2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24448063" y="21942991"/>
            <a:ext cx="6202415" cy="446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Fonte: xxxxxxxxxxxxxxxxxxxxxxxxx</a:t>
            </a:r>
            <a:endParaRPr sz="2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16677250" y="27300066"/>
            <a:ext cx="14322576" cy="427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endParaRPr sz="4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16801947" y="34608125"/>
            <a:ext cx="14306750" cy="6166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8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texto.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8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7" name="Google Shape;117;p1"/>
          <p:cNvCxnSpPr/>
          <p:nvPr/>
        </p:nvCxnSpPr>
        <p:spPr>
          <a:xfrm>
            <a:off x="682625" y="42557822"/>
            <a:ext cx="31145136" cy="0"/>
          </a:xfrm>
          <a:prstGeom prst="straightConnector1">
            <a:avLst/>
          </a:prstGeom>
          <a:solidFill>
            <a:srgbClr val="00B8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8" name="Google Shape;118;p1"/>
          <p:cNvSpPr txBox="1"/>
          <p:nvPr/>
        </p:nvSpPr>
        <p:spPr>
          <a:xfrm>
            <a:off x="15336838" y="41717300"/>
            <a:ext cx="6552703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pt-BR"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80cm</a:t>
            </a:r>
            <a:endParaRPr sz="4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9" name="Google Shape;119;p1"/>
          <p:cNvCxnSpPr/>
          <p:nvPr/>
        </p:nvCxnSpPr>
        <p:spPr>
          <a:xfrm>
            <a:off x="31324644" y="649166"/>
            <a:ext cx="0" cy="41188577"/>
          </a:xfrm>
          <a:prstGeom prst="straightConnector1">
            <a:avLst/>
          </a:prstGeom>
          <a:solidFill>
            <a:srgbClr val="00B8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0" name="Google Shape;120;p1"/>
          <p:cNvCxnSpPr/>
          <p:nvPr/>
        </p:nvCxnSpPr>
        <p:spPr>
          <a:xfrm rot="10800000">
            <a:off x="31058001" y="41837741"/>
            <a:ext cx="565818" cy="0"/>
          </a:xfrm>
          <a:prstGeom prst="straightConnector1">
            <a:avLst/>
          </a:prstGeom>
          <a:solidFill>
            <a:srgbClr val="00B8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1" name="Google Shape;121;p1"/>
          <p:cNvCxnSpPr/>
          <p:nvPr/>
        </p:nvCxnSpPr>
        <p:spPr>
          <a:xfrm rot="10800000">
            <a:off x="30999826" y="649166"/>
            <a:ext cx="565818" cy="0"/>
          </a:xfrm>
          <a:prstGeom prst="straightConnector1">
            <a:avLst/>
          </a:prstGeom>
          <a:solidFill>
            <a:srgbClr val="00B8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2" name="Google Shape;122;p1"/>
          <p:cNvCxnSpPr/>
          <p:nvPr/>
        </p:nvCxnSpPr>
        <p:spPr>
          <a:xfrm>
            <a:off x="31827763" y="42359759"/>
            <a:ext cx="0" cy="396126"/>
          </a:xfrm>
          <a:prstGeom prst="straightConnector1">
            <a:avLst/>
          </a:prstGeom>
          <a:solidFill>
            <a:srgbClr val="00B8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3" name="Google Shape;123;p1"/>
          <p:cNvCxnSpPr/>
          <p:nvPr/>
        </p:nvCxnSpPr>
        <p:spPr>
          <a:xfrm>
            <a:off x="682625" y="42359759"/>
            <a:ext cx="0" cy="396126"/>
          </a:xfrm>
          <a:prstGeom prst="straightConnector1">
            <a:avLst/>
          </a:prstGeom>
          <a:solidFill>
            <a:srgbClr val="00B8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4" name="Google Shape;124;p1"/>
          <p:cNvSpPr txBox="1"/>
          <p:nvPr/>
        </p:nvSpPr>
        <p:spPr>
          <a:xfrm rot="-5400000">
            <a:off x="28177125" y="20174957"/>
            <a:ext cx="533525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pt-BR"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1,20cm </a:t>
            </a:r>
            <a:endParaRPr sz="4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"/>
          <p:cNvSpPr/>
          <p:nvPr/>
        </p:nvSpPr>
        <p:spPr>
          <a:xfrm>
            <a:off x="3880478" y="37407566"/>
            <a:ext cx="7121275" cy="1138531"/>
          </a:xfrm>
          <a:prstGeom prst="wedgeRoundRectCallout">
            <a:avLst>
              <a:gd name="adj1" fmla="val -30212"/>
              <a:gd name="adj2" fmla="val -131832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8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28.</a:t>
            </a:r>
            <a:endParaRPr sz="2800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8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justificado, espaçamento simples.</a:t>
            </a:r>
            <a:endParaRPr sz="2800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"/>
          <p:cNvSpPr/>
          <p:nvPr/>
        </p:nvSpPr>
        <p:spPr>
          <a:xfrm>
            <a:off x="17223119" y="16392259"/>
            <a:ext cx="3578976" cy="1404022"/>
          </a:xfrm>
          <a:prstGeom prst="wedgeRoundRectCallout">
            <a:avLst>
              <a:gd name="adj1" fmla="val 92679"/>
              <a:gd name="adj2" fmla="val -45936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24.</a:t>
            </a: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centralizado, espaçamento simples.</a:t>
            </a: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"/>
          <p:cNvSpPr/>
          <p:nvPr/>
        </p:nvSpPr>
        <p:spPr>
          <a:xfrm>
            <a:off x="26233144" y="24301107"/>
            <a:ext cx="3956379" cy="1541831"/>
          </a:xfrm>
          <a:prstGeom prst="wedgeRoundRectCallout">
            <a:avLst>
              <a:gd name="adj1" fmla="val 34469"/>
              <a:gd name="adj2" fmla="val 155460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28.</a:t>
            </a:r>
            <a:endParaRPr sz="2800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8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justificado, espaçamento simples.</a:t>
            </a:r>
            <a:endParaRPr sz="2800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"/>
          <p:cNvSpPr/>
          <p:nvPr/>
        </p:nvSpPr>
        <p:spPr>
          <a:xfrm>
            <a:off x="18675450" y="40894583"/>
            <a:ext cx="7121275" cy="1138531"/>
          </a:xfrm>
          <a:prstGeom prst="wedgeRoundRectCallout">
            <a:avLst>
              <a:gd name="adj1" fmla="val 31930"/>
              <a:gd name="adj2" fmla="val -95041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8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28.</a:t>
            </a:r>
            <a:endParaRPr sz="2800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8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justificado, espaçamento simples.</a:t>
            </a:r>
            <a:endParaRPr sz="2800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"/>
          <p:cNvSpPr/>
          <p:nvPr/>
        </p:nvSpPr>
        <p:spPr>
          <a:xfrm>
            <a:off x="24383670" y="22515116"/>
            <a:ext cx="3575910" cy="1404022"/>
          </a:xfrm>
          <a:prstGeom prst="wedgeRoundRectCallout">
            <a:avLst>
              <a:gd name="adj1" fmla="val 90546"/>
              <a:gd name="adj2" fmla="val -53720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24.</a:t>
            </a: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centralizado, espaçamento simples.</a:t>
            </a: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"/>
          <p:cNvSpPr/>
          <p:nvPr/>
        </p:nvSpPr>
        <p:spPr>
          <a:xfrm>
            <a:off x="16808544" y="23754655"/>
            <a:ext cx="3592822" cy="1404022"/>
          </a:xfrm>
          <a:prstGeom prst="wedgeRoundRectCallout">
            <a:avLst>
              <a:gd name="adj1" fmla="val 92625"/>
              <a:gd name="adj2" fmla="val -59147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24.</a:t>
            </a: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centralizado, espaçamento simples.</a:t>
            </a: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"/>
          <p:cNvSpPr txBox="1"/>
          <p:nvPr/>
        </p:nvSpPr>
        <p:spPr>
          <a:xfrm>
            <a:off x="17389891" y="18123988"/>
            <a:ext cx="5650763" cy="492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Imagem 1 - xxxxxxxxxxxxxxxxxxxxxxx</a:t>
            </a:r>
            <a:endParaRPr sz="2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"/>
          <p:cNvSpPr txBox="1"/>
          <p:nvPr/>
        </p:nvSpPr>
        <p:spPr>
          <a:xfrm>
            <a:off x="24402230" y="17242909"/>
            <a:ext cx="6202415" cy="446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Imagem 2 -  xxxxxxxxxxxxxxxxxxxxxxxxx</a:t>
            </a:r>
            <a:endParaRPr sz="2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"/>
          <p:cNvSpPr txBox="1"/>
          <p:nvPr/>
        </p:nvSpPr>
        <p:spPr>
          <a:xfrm>
            <a:off x="13393850" y="6892600"/>
            <a:ext cx="17386200" cy="33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150" tIns="50400" rIns="101150" bIns="504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 Autor </a:t>
            </a:r>
            <a:r>
              <a:rPr lang="pt-BR" sz="3600" b="0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pt-BR" sz="36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Endereço do currículo Lattes - Unifesspa </a:t>
            </a:r>
            <a:endParaRPr sz="3600" b="0" i="0" u="none" strike="noStrike" cap="non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b="0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 Autor - Endereço do currículo Lattes - Unifesspa</a:t>
            </a:r>
            <a:endParaRPr sz="3600" b="0" i="0" u="none" strike="noStrike" cap="none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b="0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</a:t>
            </a:r>
            <a:r>
              <a:rPr lang="pt-BR" sz="36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Autor (Coordenador do Projeto) - Endereço do currículo Lattes - Unifesspa</a:t>
            </a:r>
            <a:endParaRPr sz="36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dirty="0">
                <a:latin typeface="Times New Roman"/>
                <a:ea typeface="Times New Roman"/>
                <a:cs typeface="Times New Roman"/>
                <a:sym typeface="Times New Roman"/>
              </a:rPr>
              <a:t>Informar grande área de conhecimento segundo CNPq</a:t>
            </a:r>
            <a:r>
              <a:rPr lang="pt-BR" sz="3600" dirty="0" smtClean="0">
                <a:latin typeface="Times New Roman"/>
                <a:ea typeface="Times New Roman"/>
                <a:cs typeface="Times New Roman"/>
                <a:sym typeface="Times New Roman"/>
              </a:rPr>
              <a:t>:________________________   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Financiamento: PROEG/UNIFESSPA</a:t>
            </a:r>
            <a:endParaRPr sz="36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Google Shape;134;p1"/>
          <p:cNvSpPr/>
          <p:nvPr/>
        </p:nvSpPr>
        <p:spPr>
          <a:xfrm>
            <a:off x="26610547" y="15705213"/>
            <a:ext cx="3578976" cy="1404022"/>
          </a:xfrm>
          <a:prstGeom prst="wedgeRoundRectCallout">
            <a:avLst>
              <a:gd name="adj1" fmla="val -50760"/>
              <a:gd name="adj2" fmla="val 70893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24.</a:t>
            </a: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centralizado, espaçamento simples.</a:t>
            </a: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"/>
          <p:cNvSpPr/>
          <p:nvPr/>
        </p:nvSpPr>
        <p:spPr>
          <a:xfrm>
            <a:off x="27120347" y="10348913"/>
            <a:ext cx="3595706" cy="1382712"/>
          </a:xfrm>
          <a:prstGeom prst="wedgeRoundRectCallout">
            <a:avLst>
              <a:gd name="adj1" fmla="val -76997"/>
              <a:gd name="adj2" fmla="val -32411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24.</a:t>
            </a: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centralizado, espaçamento simples.</a:t>
            </a: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" name="image2.png"/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0" y="-69085"/>
            <a:ext cx="32404048" cy="3953373"/>
          </a:xfrm>
          <a:prstGeom prst="rect">
            <a:avLst/>
          </a:prstGeom>
          <a:ln/>
        </p:spPr>
      </p:pic>
      <p:sp>
        <p:nvSpPr>
          <p:cNvPr id="116" name="Google Shape;80;p1"/>
          <p:cNvSpPr/>
          <p:nvPr/>
        </p:nvSpPr>
        <p:spPr>
          <a:xfrm>
            <a:off x="1201934" y="4164279"/>
            <a:ext cx="9167616" cy="3107349"/>
          </a:xfrm>
          <a:prstGeom prst="wedgeRoundRectCallout">
            <a:avLst>
              <a:gd name="adj1" fmla="val 24575"/>
              <a:gd name="adj2" fmla="val 50378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pt-BR" sz="3600" b="1" dirty="0" smtClean="0"/>
              <a:t>Orientação geral: </a:t>
            </a:r>
            <a:r>
              <a:rPr lang="pt-BR" sz="3600" dirty="0" smtClean="0"/>
              <a:t>utilizar formas criativas de apresentação dos dados para além de textos escritos (utilizar fluxogramas, gráficos, fotos e outras formas de apresentação) </a:t>
            </a:r>
            <a:r>
              <a:rPr lang="pt-BR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1070</Words>
  <Application>Microsoft Office PowerPoint</Application>
  <PresentationFormat>Personalizar</PresentationFormat>
  <Paragraphs>113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Amanda</dc:creator>
  <cp:lastModifiedBy>gilmar.ramos</cp:lastModifiedBy>
  <cp:revision>3</cp:revision>
  <dcterms:created xsi:type="dcterms:W3CDTF">2008-07-16T12:41:17Z</dcterms:created>
  <dcterms:modified xsi:type="dcterms:W3CDTF">2023-09-06T16:56:02Z</dcterms:modified>
</cp:coreProperties>
</file>