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6975" cx="324040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r:id="rId7" roundtripDataSignature="AMtx7mioyviMeO8pfQVsywRFLV6JC5an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 rot="5400000">
            <a:off x="1946274" y="9758364"/>
            <a:ext cx="28511501" cy="291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 rot="5400000">
            <a:off x="8704263" y="16516350"/>
            <a:ext cx="36864924" cy="728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 rot="5400000">
            <a:off x="-5951537" y="9302751"/>
            <a:ext cx="36864924" cy="217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ctrTitle"/>
          </p:nvPr>
        </p:nvSpPr>
        <p:spPr>
          <a:xfrm>
            <a:off x="4051300" y="7070725"/>
            <a:ext cx="24303037" cy="15043150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subTitle"/>
          </p:nvPr>
        </p:nvSpPr>
        <p:spPr>
          <a:xfrm>
            <a:off x="4051300" y="22693313"/>
            <a:ext cx="24303037" cy="1043146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2211388" y="10771188"/>
            <a:ext cx="27947937" cy="17973674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" type="body"/>
          </p:nvPr>
        </p:nvSpPr>
        <p:spPr>
          <a:xfrm>
            <a:off x="16224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2" type="body"/>
          </p:nvPr>
        </p:nvSpPr>
        <p:spPr>
          <a:xfrm>
            <a:off x="162782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2232025" y="2300288"/>
            <a:ext cx="27947937" cy="8351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2232025" y="10591800"/>
            <a:ext cx="13708064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8"/>
          <p:cNvSpPr txBox="1"/>
          <p:nvPr>
            <p:ph idx="2" type="body"/>
          </p:nvPr>
        </p:nvSpPr>
        <p:spPr>
          <a:xfrm>
            <a:off x="2232025" y="15782925"/>
            <a:ext cx="13708064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3" type="body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8"/>
          <p:cNvSpPr txBox="1"/>
          <p:nvPr>
            <p:ph idx="4" type="body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 sz="32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 sz="24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/>
          <p:nvPr>
            <p:ph idx="2" type="pic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/>
        </p:nvSpPr>
        <p:spPr>
          <a:xfrm>
            <a:off x="1622425" y="39346188"/>
            <a:ext cx="7558088" cy="300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2"/>
          <p:cNvSpPr txBox="1"/>
          <p:nvPr/>
        </p:nvSpPr>
        <p:spPr>
          <a:xfrm>
            <a:off x="11071225" y="39346188"/>
            <a:ext cx="10263188" cy="300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933838" y="11109213"/>
            <a:ext cx="13798800" cy="6798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6470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b="1" i="0" sz="3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6073438" y="19635788"/>
            <a:ext cx="257175" cy="1436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0" y="0"/>
            <a:ext cx="32404049" cy="1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878493" y="20014230"/>
            <a:ext cx="13909500" cy="6798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6470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lang="pt-BR" sz="3600">
                <a:latin typeface="Times New Roman"/>
                <a:ea typeface="Times New Roman"/>
                <a:cs typeface="Times New Roman"/>
                <a:sym typeface="Times New Roman"/>
              </a:rPr>
              <a:t>MATERIAIS E MÉTODOS/METODOLOGIA</a:t>
            </a:r>
            <a:endParaRPr b="1"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430549" y="36014012"/>
            <a:ext cx="13909500" cy="54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878500" y="29621625"/>
            <a:ext cx="13909500" cy="6798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6470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70" name="Google Shape;70;p1"/>
          <p:cNvCxnSpPr/>
          <p:nvPr/>
        </p:nvCxnSpPr>
        <p:spPr>
          <a:xfrm>
            <a:off x="682625" y="42557822"/>
            <a:ext cx="31145136" cy="0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1" name="Google Shape;71;p1"/>
          <p:cNvSpPr txBox="1"/>
          <p:nvPr/>
        </p:nvSpPr>
        <p:spPr>
          <a:xfrm>
            <a:off x="15336838" y="41717300"/>
            <a:ext cx="655270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80cm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2" name="Google Shape;72;p1"/>
          <p:cNvCxnSpPr/>
          <p:nvPr/>
        </p:nvCxnSpPr>
        <p:spPr>
          <a:xfrm>
            <a:off x="31324644" y="649166"/>
            <a:ext cx="0" cy="41188577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3" name="Google Shape;73;p1"/>
          <p:cNvCxnSpPr/>
          <p:nvPr/>
        </p:nvCxnSpPr>
        <p:spPr>
          <a:xfrm rot="10800000">
            <a:off x="31058001" y="41837741"/>
            <a:ext cx="565818" cy="0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4" name="Google Shape;74;p1"/>
          <p:cNvCxnSpPr/>
          <p:nvPr/>
        </p:nvCxnSpPr>
        <p:spPr>
          <a:xfrm rot="10800000">
            <a:off x="30999826" y="649166"/>
            <a:ext cx="565818" cy="0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5" name="Google Shape;75;p1"/>
          <p:cNvCxnSpPr/>
          <p:nvPr/>
        </p:nvCxnSpPr>
        <p:spPr>
          <a:xfrm>
            <a:off x="31827763" y="42359759"/>
            <a:ext cx="0" cy="396126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6" name="Google Shape;76;p1"/>
          <p:cNvCxnSpPr/>
          <p:nvPr/>
        </p:nvCxnSpPr>
        <p:spPr>
          <a:xfrm>
            <a:off x="682625" y="42359759"/>
            <a:ext cx="0" cy="396126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7" name="Google Shape;77;p1"/>
          <p:cNvSpPr txBox="1"/>
          <p:nvPr/>
        </p:nvSpPr>
        <p:spPr>
          <a:xfrm rot="-5400000">
            <a:off x="28177125" y="20174957"/>
            <a:ext cx="533525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1,20cm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1144650" y="11994638"/>
            <a:ext cx="13147800" cy="7388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</a:rPr>
              <a:t>x</a:t>
            </a: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rgbClr val="FF0000"/>
                </a:solidFill>
              </a:rPr>
              <a:t>Times New Roman,</a:t>
            </a:r>
            <a:r>
              <a:rPr lang="pt-BR" sz="3600">
                <a:solidFill>
                  <a:srgbClr val="FF0000"/>
                </a:solidFill>
              </a:rPr>
              <a:t> 36.</a:t>
            </a:r>
            <a:r>
              <a:rPr lang="pt-BR" sz="3600">
                <a:solidFill>
                  <a:srgbClr val="FF0000"/>
                </a:solidFill>
              </a:rPr>
              <a:t> justificado</a:t>
            </a:r>
            <a:r>
              <a:rPr lang="pt-BR" sz="3600">
                <a:solidFill>
                  <a:srgbClr val="FF0000"/>
                </a:solidFill>
              </a:rPr>
              <a:t>, espaçamento simples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1248100" y="20965024"/>
            <a:ext cx="13147800" cy="7748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pt-BR" sz="3600">
                <a:solidFill>
                  <a:srgbClr val="FF0000"/>
                </a:solidFill>
              </a:rPr>
              <a:t>Times New Roman, 36. justificado, espaçamento simples</a:t>
            </a:r>
            <a:endParaRPr sz="3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819150" y="30932588"/>
            <a:ext cx="13798800" cy="9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discussão é sugerida uma breve reflexão acerca daquilo que o Projeto se propôs a realizar, com embasamento teórico em autores da área. Nos resultados, é importante ter a presença de fotografias, gráficos (se for o caso) dos resultados que o Projeto gerou.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rgbClr val="FF0000"/>
                </a:solidFill>
              </a:rPr>
              <a:t>Times New Roman, 36. justificado, espaçamento simples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682625" y="3808488"/>
            <a:ext cx="280131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b="1" sz="8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(Times New Roman,80 Negrito, centralizado, espaçamento simples)</a:t>
            </a:r>
            <a:endParaRPr sz="8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394050" y="6326063"/>
            <a:ext cx="26117700" cy="40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- Endereço do currículo Lattes - Unifesspa </a:t>
            </a:r>
            <a:endParaRPr sz="36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- Endereço do currículo Lattes - Unifesspa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(Coordenador do Projeto) - Endereço do currículo Lattes - Unifesspa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Informar grande área de conhecimento segundo CNPq: ______________________________  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90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Financiamento: PROEG/UNIFESSPA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(Times New Roman, 36. centralizado, espaçamento simples</a:t>
            </a:r>
            <a:r>
              <a:rPr lang="pt-BR" sz="3600">
                <a:solidFill>
                  <a:srgbClr val="FF0000"/>
                </a:solidFill>
              </a:rPr>
              <a:t>)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C:\Users\isac\Desktop\orla-de-marabá-pará.jpg" id="83" name="Google Shape;83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35425" y="11008325"/>
            <a:ext cx="6855125" cy="49945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"/>
          <p:cNvSpPr txBox="1"/>
          <p:nvPr/>
        </p:nvSpPr>
        <p:spPr>
          <a:xfrm>
            <a:off x="16073450" y="10185825"/>
            <a:ext cx="5650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Figura 1 – Orla de Marabá/PA</a:t>
            </a:r>
            <a:endParaRPr sz="2400"/>
          </a:p>
        </p:txBody>
      </p:sp>
      <p:sp>
        <p:nvSpPr>
          <p:cNvPr id="85" name="Google Shape;85;p1"/>
          <p:cNvSpPr txBox="1"/>
          <p:nvPr/>
        </p:nvSpPr>
        <p:spPr>
          <a:xfrm>
            <a:off x="24906663" y="11490350"/>
            <a:ext cx="56508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Char char="●"/>
            </a:pP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(Inserir a figura desejada após o título da </a:t>
            </a:r>
            <a:r>
              <a:rPr lang="pt-BR" sz="2400" strike="sng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mesma </a:t>
            </a: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figura</a:t>
            </a: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Char char="●"/>
            </a:pP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Legenda da figura: Times New Roman, 24, alinhado e </a:t>
            </a: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centralizado. 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Char char="●"/>
            </a:pP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 da figura:Times Ne</a:t>
            </a: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 Roman, 24, alinhado centralizado, espaçamento simples).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Char char="●"/>
            </a:pPr>
            <a:r>
              <a:rPr lang="pt-BR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tamanho da figura e alinhamento, a critério do autor, 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6827575" y="16120900"/>
            <a:ext cx="7121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Google Imagens; Prefeitura Municipal de Marabá</a:t>
            </a:r>
            <a:endParaRPr sz="2400">
              <a:solidFill>
                <a:srgbClr val="0000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3180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0" l="0" r="0" t="5953"/>
          <a:stretch/>
        </p:blipFill>
        <p:spPr>
          <a:xfrm>
            <a:off x="16611450" y="17858775"/>
            <a:ext cx="8406873" cy="600136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16073450" y="17095425"/>
            <a:ext cx="5650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Figura 2 – </a:t>
            </a:r>
            <a:r>
              <a:rPr lang="pt-BR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Gráfico</a:t>
            </a:r>
            <a:r>
              <a:rPr lang="pt-BR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XXXXXXXXXXX</a:t>
            </a:r>
            <a:endParaRPr sz="2400"/>
          </a:p>
        </p:txBody>
      </p:sp>
      <p:sp>
        <p:nvSpPr>
          <p:cNvPr id="89" name="Google Shape;89;p1"/>
          <p:cNvSpPr txBox="1"/>
          <p:nvPr/>
        </p:nvSpPr>
        <p:spPr>
          <a:xfrm>
            <a:off x="15905518" y="24565243"/>
            <a:ext cx="13909500" cy="6798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6470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lang="pt-BR" sz="3600">
                <a:latin typeface="Times New Roman"/>
                <a:ea typeface="Times New Roman"/>
                <a:cs typeface="Times New Roman"/>
                <a:sym typeface="Times New Roman"/>
              </a:rPr>
              <a:t>CONSIDERAÇÕES FINAIS </a:t>
            </a:r>
            <a:endParaRPr b="1"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6052100" y="25359925"/>
            <a:ext cx="13798800" cy="77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rgbClr val="FF0000"/>
                </a:solidFill>
              </a:rPr>
              <a:t>Times New Roman, 36. justificado, espaçamento simples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6073443" y="33141268"/>
            <a:ext cx="13909500" cy="6798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6470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lang="pt-BR" sz="3600">
                <a:latin typeface="Times New Roman"/>
                <a:ea typeface="Times New Roman"/>
                <a:cs typeface="Times New Roman"/>
                <a:sym typeface="Times New Roman"/>
              </a:rPr>
              <a:t>REFERÊNCIAS </a:t>
            </a:r>
            <a:endParaRPr b="1"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6244269" y="34089350"/>
            <a:ext cx="13909500" cy="71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rgbClr val="FF0000"/>
                </a:solidFill>
              </a:rPr>
              <a:t>Times New Roman</a:t>
            </a:r>
            <a:r>
              <a:rPr lang="pt-BR" sz="3600">
                <a:solidFill>
                  <a:srgbClr val="FF0000"/>
                </a:solidFill>
              </a:rPr>
              <a:t>, 36. justificado, espaçamento simples</a:t>
            </a:r>
            <a:endParaRPr/>
          </a:p>
        </p:txBody>
      </p:sp>
      <p:pic>
        <p:nvPicPr>
          <p:cNvPr id="93" name="Google Shape;93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163" y="1609"/>
            <a:ext cx="32404050" cy="3920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2008-07-16T12:41:17Z</dcterms:created>
  <dc:creator>Amanda</dc:creator>
</cp:coreProperties>
</file>