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0" r:id="rId3"/>
  </p:sldIdLst>
  <p:sldSz cx="18288000" cy="10287000"/>
  <p:notesSz cx="6858000" cy="9144000"/>
  <p:embeddedFontLst>
    <p:embeddedFont>
      <p:font typeface="Montserrat Classic" panose="020B0604020202020204" charset="0"/>
      <p:regular r:id="rId4"/>
    </p:embeddedFon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Montserrat Classic Bold" panose="020B0604020202020204" charset="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A18"/>
    <a:srgbClr val="BEDBBA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3" d="100"/>
          <a:sy n="73" d="100"/>
        </p:scale>
        <p:origin x="5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DB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>
            <a:off x="3200400" y="672002"/>
            <a:ext cx="12056792" cy="717646"/>
          </a:xfrm>
          <a:prstGeom prst="rect">
            <a:avLst/>
          </a:prstGeom>
          <a:solidFill>
            <a:srgbClr val="019A18"/>
          </a:solidFill>
        </p:spPr>
      </p:sp>
      <p:sp>
        <p:nvSpPr>
          <p:cNvPr id="4" name="TextBox 4"/>
          <p:cNvSpPr txBox="1"/>
          <p:nvPr/>
        </p:nvSpPr>
        <p:spPr>
          <a:xfrm>
            <a:off x="3923637" y="832052"/>
            <a:ext cx="10610318" cy="3975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059"/>
              </a:lnSpc>
            </a:pPr>
            <a:r>
              <a:rPr lang="en-US" sz="2353" spc="235" dirty="0" smtClean="0">
                <a:solidFill>
                  <a:srgbClr val="F9F1DF"/>
                </a:solidFill>
                <a:latin typeface="Montserrat Classic"/>
              </a:rPr>
              <a:t>VII </a:t>
            </a:r>
            <a:r>
              <a:rPr lang="en-US" sz="2353" spc="235" dirty="0">
                <a:solidFill>
                  <a:srgbClr val="F9F1DF"/>
                </a:solidFill>
                <a:latin typeface="Montserrat Classic"/>
              </a:rPr>
              <a:t>SEMINÁRIO DE PROJETOS DE ENSINO - </a:t>
            </a:r>
            <a:r>
              <a:rPr lang="en-US" sz="2353" spc="235" dirty="0" smtClean="0">
                <a:solidFill>
                  <a:srgbClr val="F9F1DF"/>
                </a:solidFill>
                <a:latin typeface="Montserrat Classic"/>
              </a:rPr>
              <a:t>VII </a:t>
            </a:r>
            <a:r>
              <a:rPr lang="en-US" sz="2353" spc="235" dirty="0">
                <a:solidFill>
                  <a:srgbClr val="F9F1DF"/>
                </a:solidFill>
                <a:latin typeface="Montserrat Classic"/>
              </a:rPr>
              <a:t>SPE </a:t>
            </a:r>
            <a:r>
              <a:rPr lang="en-US" sz="2353" spc="235" dirty="0" smtClean="0">
                <a:solidFill>
                  <a:srgbClr val="F9F1DF"/>
                </a:solidFill>
                <a:latin typeface="Montserrat Classic"/>
              </a:rPr>
              <a:t>2023</a:t>
            </a:r>
            <a:endParaRPr lang="en-US" sz="2353" spc="235" dirty="0">
              <a:solidFill>
                <a:srgbClr val="F9F1DF"/>
              </a:solidFill>
              <a:latin typeface="Montserrat Classic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900965" y="4686121"/>
            <a:ext cx="11756352" cy="7588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714"/>
              </a:lnSpc>
            </a:pPr>
            <a:r>
              <a:rPr lang="en-US" sz="4600" dirty="0">
                <a:solidFill>
                  <a:srgbClr val="303030"/>
                </a:solidFill>
                <a:latin typeface="Montserrat Classic Bold"/>
              </a:rPr>
              <a:t>ADICIONE O </a:t>
            </a:r>
            <a:r>
              <a:rPr lang="en-US" sz="4600" dirty="0" smtClean="0">
                <a:solidFill>
                  <a:srgbClr val="303030"/>
                </a:solidFill>
                <a:latin typeface="Montserrat Classic Bold"/>
              </a:rPr>
              <a:t>TÍTULO </a:t>
            </a:r>
            <a:r>
              <a:rPr lang="en-US" sz="4600" dirty="0">
                <a:solidFill>
                  <a:srgbClr val="303030"/>
                </a:solidFill>
                <a:latin typeface="Montserrat Classic Bold"/>
              </a:rPr>
              <a:t>AQUI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2900966" y="8875572"/>
            <a:ext cx="12418270" cy="10772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12"/>
              </a:lnSpc>
            </a:pPr>
            <a:r>
              <a:rPr lang="en-US" sz="2812" dirty="0" err="1" smtClean="0">
                <a:solidFill>
                  <a:srgbClr val="456043"/>
                </a:solidFill>
                <a:latin typeface="Montserrat Classic Bold"/>
              </a:rPr>
              <a:t>Apresentador</a:t>
            </a:r>
            <a:r>
              <a:rPr lang="en-US" sz="2812" dirty="0" smtClean="0">
                <a:solidFill>
                  <a:srgbClr val="456043"/>
                </a:solidFill>
                <a:latin typeface="Montserrat Classic Bold"/>
              </a:rPr>
              <a:t>(a): </a:t>
            </a:r>
          </a:p>
          <a:p>
            <a:pPr>
              <a:lnSpc>
                <a:spcPts val="2812"/>
              </a:lnSpc>
            </a:pPr>
            <a:r>
              <a:rPr lang="en-US" sz="2812" dirty="0" err="1" smtClean="0">
                <a:solidFill>
                  <a:srgbClr val="456043"/>
                </a:solidFill>
                <a:latin typeface="Montserrat Classic Bold"/>
              </a:rPr>
              <a:t>Coordenador</a:t>
            </a:r>
            <a:r>
              <a:rPr lang="en-US" sz="2812" dirty="0" smtClean="0">
                <a:solidFill>
                  <a:srgbClr val="456043"/>
                </a:solidFill>
                <a:latin typeface="Montserrat Classic Bold"/>
              </a:rPr>
              <a:t>(a) do Projeto de Ensino: </a:t>
            </a:r>
          </a:p>
          <a:p>
            <a:pPr>
              <a:lnSpc>
                <a:spcPts val="2812"/>
              </a:lnSpc>
            </a:pPr>
            <a:endParaRPr lang="en-US" sz="2812" dirty="0">
              <a:solidFill>
                <a:srgbClr val="456043"/>
              </a:solidFill>
              <a:latin typeface="Montserrat Classic Bold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5800" y="114300"/>
            <a:ext cx="1833053" cy="1833053"/>
          </a:xfrm>
          <a:prstGeom prst="rect">
            <a:avLst/>
          </a:prstGeom>
          <a:noFill/>
        </p:spPr>
      </p:pic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28" t="42757" r="41151" b="42616"/>
          <a:stretch/>
        </p:blipFill>
        <p:spPr>
          <a:xfrm>
            <a:off x="152400" y="424454"/>
            <a:ext cx="2612064" cy="1212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>
            <a:off x="3200400" y="672002"/>
            <a:ext cx="12056792" cy="717646"/>
          </a:xfrm>
          <a:prstGeom prst="rect">
            <a:avLst/>
          </a:prstGeom>
          <a:solidFill>
            <a:srgbClr val="019A18"/>
          </a:solidFill>
        </p:spPr>
      </p:sp>
      <p:sp>
        <p:nvSpPr>
          <p:cNvPr id="4" name="TextBox 4"/>
          <p:cNvSpPr txBox="1"/>
          <p:nvPr/>
        </p:nvSpPr>
        <p:spPr>
          <a:xfrm>
            <a:off x="3923637" y="832052"/>
            <a:ext cx="10610318" cy="3975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059"/>
              </a:lnSpc>
            </a:pPr>
            <a:r>
              <a:rPr lang="en-US" sz="2353" spc="235" dirty="0" smtClean="0">
                <a:solidFill>
                  <a:srgbClr val="F9F1DF"/>
                </a:solidFill>
                <a:latin typeface="Montserrat Classic"/>
              </a:rPr>
              <a:t>VII </a:t>
            </a:r>
            <a:r>
              <a:rPr lang="en-US" sz="2353" spc="235" dirty="0">
                <a:solidFill>
                  <a:srgbClr val="F9F1DF"/>
                </a:solidFill>
                <a:latin typeface="Montserrat Classic"/>
              </a:rPr>
              <a:t>SEMINÁRIO DE PROJETOS DE ENSINO - </a:t>
            </a:r>
            <a:r>
              <a:rPr lang="en-US" sz="2353" spc="235" dirty="0" smtClean="0">
                <a:solidFill>
                  <a:srgbClr val="F9F1DF"/>
                </a:solidFill>
                <a:latin typeface="Montserrat Classic"/>
              </a:rPr>
              <a:t>VII </a:t>
            </a:r>
            <a:r>
              <a:rPr lang="en-US" sz="2353" spc="235" dirty="0">
                <a:solidFill>
                  <a:srgbClr val="F9F1DF"/>
                </a:solidFill>
                <a:latin typeface="Montserrat Classic"/>
              </a:rPr>
              <a:t>SPE </a:t>
            </a:r>
            <a:r>
              <a:rPr lang="en-US" sz="2353" spc="235" dirty="0" smtClean="0">
                <a:solidFill>
                  <a:srgbClr val="F9F1DF"/>
                </a:solidFill>
                <a:latin typeface="Montserrat Classic"/>
              </a:rPr>
              <a:t>2023</a:t>
            </a:r>
            <a:endParaRPr lang="en-US" sz="2353" spc="235" dirty="0">
              <a:solidFill>
                <a:srgbClr val="F9F1DF"/>
              </a:solidFill>
              <a:latin typeface="Montserrat Classic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458432" y="1676652"/>
            <a:ext cx="11756352" cy="7588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714"/>
              </a:lnSpc>
            </a:pPr>
            <a:r>
              <a:rPr lang="en-US" sz="4600" dirty="0">
                <a:solidFill>
                  <a:srgbClr val="303030"/>
                </a:solidFill>
                <a:latin typeface="Montserrat Classic Bold"/>
              </a:rPr>
              <a:t>ADICIONE O </a:t>
            </a:r>
            <a:r>
              <a:rPr lang="en-US" sz="4600" dirty="0" smtClean="0">
                <a:solidFill>
                  <a:srgbClr val="303030"/>
                </a:solidFill>
                <a:latin typeface="Montserrat Classic Bold"/>
              </a:rPr>
              <a:t>TÍTULO </a:t>
            </a:r>
            <a:r>
              <a:rPr lang="en-US" sz="4600" dirty="0">
                <a:solidFill>
                  <a:srgbClr val="303030"/>
                </a:solidFill>
                <a:latin typeface="Montserrat Classic Bold"/>
              </a:rPr>
              <a:t>AQUI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5800" y="114300"/>
            <a:ext cx="1833053" cy="1833053"/>
          </a:xfrm>
          <a:prstGeom prst="rect">
            <a:avLst/>
          </a:prstGeom>
          <a:noFill/>
        </p:spPr>
      </p:pic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28" t="42757" r="41151" b="42616"/>
          <a:stretch/>
        </p:blipFill>
        <p:spPr>
          <a:xfrm>
            <a:off x="152400" y="424454"/>
            <a:ext cx="2612064" cy="1212744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685137" y="29337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ADICIONE O TEXTO AQUI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3717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41</Words>
  <Application>Microsoft Office PowerPoint</Application>
  <PresentationFormat>Personalizar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Montserrat Classic</vt:lpstr>
      <vt:lpstr>Calibri</vt:lpstr>
      <vt:lpstr>Montserrat Classic Bold</vt:lpstr>
      <vt:lpstr>Arial</vt:lpstr>
      <vt:lpstr>Office Theme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 guia para prestar primeiros socorros</dc:title>
  <dc:creator>gilmar.ramos</dc:creator>
  <cp:lastModifiedBy>fabricio.lima</cp:lastModifiedBy>
  <cp:revision>9</cp:revision>
  <dcterms:created xsi:type="dcterms:W3CDTF">2006-08-16T00:00:00Z</dcterms:created>
  <dcterms:modified xsi:type="dcterms:W3CDTF">2023-09-06T19:41:24Z</dcterms:modified>
  <dc:identifier>DAFJAMJExNk</dc:identifier>
</cp:coreProperties>
</file>