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9" r:id="rId3"/>
    <p:sldId id="262" r:id="rId4"/>
    <p:sldId id="263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63753895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63753895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63753895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63753895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4257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63753895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63753895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451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388518">
            <a:alpha val="5000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F1B8">
            <a:alpha val="65000"/>
          </a:srgbClr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1599" y="4426857"/>
            <a:ext cx="9245600" cy="716644"/>
          </a:xfrm>
          <a:prstGeom prst="rect">
            <a:avLst/>
          </a:prstGeom>
          <a:noFill/>
          <a:ln>
            <a:noFill/>
          </a:ln>
          <a:effectLst>
            <a:outerShdw blurRad="57150" dist="19050" dir="16260000" algn="bl" rotWithShape="0">
              <a:srgbClr val="000000">
                <a:alpha val="50000"/>
              </a:srgbClr>
            </a:outerShdw>
          </a:effectLst>
        </p:spPr>
      </p:pic>
      <p:sp>
        <p:nvSpPr>
          <p:cNvPr id="56" name="Google Shape;56;p13"/>
          <p:cNvSpPr txBox="1"/>
          <p:nvPr/>
        </p:nvSpPr>
        <p:spPr>
          <a:xfrm>
            <a:off x="1859250" y="2031776"/>
            <a:ext cx="5425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0" i="0" u="none" strike="noStrike" cap="none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sz="3200" b="0" i="0" u="none" strike="noStrike" cap="none" dirty="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171700" y="3014045"/>
            <a:ext cx="4800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274E13"/>
                </a:solidFill>
              </a:rPr>
              <a:t>Autor 1, Autor 2, Autor 3, Autor 4</a:t>
            </a:r>
            <a:endParaRPr sz="1600" b="0" i="0" u="none" strike="noStrike" cap="none" dirty="0">
              <a:solidFill>
                <a:srgbClr val="274E13"/>
              </a:solidFill>
              <a:sym typeface="Arial"/>
            </a:endParaRPr>
          </a:p>
        </p:txBody>
      </p:sp>
      <p:pic>
        <p:nvPicPr>
          <p:cNvPr id="8" name="Google Shape;54;p13">
            <a:extLst>
              <a:ext uri="{FF2B5EF4-FFF2-40B4-BE49-F238E27FC236}">
                <a16:creationId xmlns:a16="http://schemas.microsoft.com/office/drawing/2014/main" id="{2EA72557-BDD9-461E-9062-9E35AFF771C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245600" cy="1096889"/>
          </a:xfrm>
          <a:prstGeom prst="rect">
            <a:avLst/>
          </a:prstGeom>
          <a:noFill/>
          <a:ln>
            <a:noFill/>
          </a:ln>
          <a:effectLst>
            <a:outerShdw blurRad="57150" dist="19050" dir="534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/>
        </p:nvSpPr>
        <p:spPr>
          <a:xfrm>
            <a:off x="941950" y="1264175"/>
            <a:ext cx="265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639000"/>
            <a:ext cx="9144003" cy="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>
            <a:spLocks noGrp="1"/>
          </p:cNvSpPr>
          <p:nvPr>
            <p:ph type="body" idx="4294967295"/>
          </p:nvPr>
        </p:nvSpPr>
        <p:spPr>
          <a:xfrm>
            <a:off x="428978" y="1119931"/>
            <a:ext cx="3894666" cy="32645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rgbClr val="003300"/>
                </a:solidFill>
              </a:rPr>
              <a:t>Texto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texto</a:t>
            </a:r>
          </a:p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rgbClr val="003300"/>
                </a:solidFill>
              </a:rPr>
              <a:t> texto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texto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endParaRPr lang="pt-BR" dirty="0">
              <a:solidFill>
                <a:srgbClr val="003300"/>
              </a:solidFill>
            </a:endParaRPr>
          </a:p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endParaRPr lang="pt-BR" dirty="0"/>
          </a:p>
        </p:txBody>
      </p:sp>
      <p:sp>
        <p:nvSpPr>
          <p:cNvPr id="15" name="Google Shape;93;p16">
            <a:extLst>
              <a:ext uri="{FF2B5EF4-FFF2-40B4-BE49-F238E27FC236}">
                <a16:creationId xmlns:a16="http://schemas.microsoft.com/office/drawing/2014/main" id="{5FAB22D4-CAFA-4670-BD08-34C7CB765644}"/>
              </a:ext>
            </a:extLst>
          </p:cNvPr>
          <p:cNvSpPr txBox="1">
            <a:spLocks/>
          </p:cNvSpPr>
          <p:nvPr/>
        </p:nvSpPr>
        <p:spPr>
          <a:xfrm>
            <a:off x="4757519" y="1119931"/>
            <a:ext cx="3894666" cy="3264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>
                <a:solidFill>
                  <a:srgbClr val="003300"/>
                </a:solidFill>
              </a:rPr>
              <a:t>Texto texto texto  texto texto texto texto  texto texto  texto texto texto texto</a:t>
            </a:r>
          </a:p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>
                <a:solidFill>
                  <a:srgbClr val="003300"/>
                </a:solidFill>
              </a:rPr>
              <a:t> texto texto  texto texto</a:t>
            </a:r>
          </a:p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endParaRPr lang="pt-BR" dirty="0"/>
          </a:p>
        </p:txBody>
      </p:sp>
      <p:pic>
        <p:nvPicPr>
          <p:cNvPr id="17" name="Google Shape;90;p16">
            <a:extLst>
              <a:ext uri="{FF2B5EF4-FFF2-40B4-BE49-F238E27FC236}">
                <a16:creationId xmlns:a16="http://schemas.microsoft.com/office/drawing/2014/main" id="{7C20EB8E-4901-48D1-9F52-7D37E72F499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790" y="4688000"/>
            <a:ext cx="630538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m 17" descr="Texto, Logotipo&#10;&#10;Descrição gerada automaticamente">
            <a:extLst>
              <a:ext uri="{FF2B5EF4-FFF2-40B4-BE49-F238E27FC236}">
                <a16:creationId xmlns:a16="http://schemas.microsoft.com/office/drawing/2014/main" id="{EA593D9F-2FE4-4DAC-8490-2F3E53CDC8D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7072" t="37597" r="8452" b="30439"/>
          <a:stretch/>
        </p:blipFill>
        <p:spPr>
          <a:xfrm>
            <a:off x="6464534" y="4690100"/>
            <a:ext cx="881531" cy="432000"/>
          </a:xfrm>
          <a:prstGeom prst="rect">
            <a:avLst/>
          </a:prstGeom>
        </p:spPr>
      </p:pic>
      <p:pic>
        <p:nvPicPr>
          <p:cNvPr id="19" name="Imagem 18" descr="Texto, Logotipo&#10;&#10;Descrição gerada automaticamente">
            <a:extLst>
              <a:ext uri="{FF2B5EF4-FFF2-40B4-BE49-F238E27FC236}">
                <a16:creationId xmlns:a16="http://schemas.microsoft.com/office/drawing/2014/main" id="{871D5508-744B-432E-A28F-64C0A4876D9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061" t="22122" r="34575" b="21700"/>
          <a:stretch/>
        </p:blipFill>
        <p:spPr>
          <a:xfrm>
            <a:off x="213524" y="4654100"/>
            <a:ext cx="1295717" cy="468000"/>
          </a:xfrm>
          <a:prstGeom prst="rect">
            <a:avLst/>
          </a:prstGeom>
        </p:spPr>
      </p:pic>
      <p:pic>
        <p:nvPicPr>
          <p:cNvPr id="20" name="Imagem 19" descr="Texto, Logotipo&#10;&#10;Descrição gerada automaticamente">
            <a:extLst>
              <a:ext uri="{FF2B5EF4-FFF2-40B4-BE49-F238E27FC236}">
                <a16:creationId xmlns:a16="http://schemas.microsoft.com/office/drawing/2014/main" id="{D264632D-6987-47D2-BB16-33CF3621E06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472" t="24969" r="76497" b="24570"/>
          <a:stretch/>
        </p:blipFill>
        <p:spPr>
          <a:xfrm>
            <a:off x="8438514" y="68160"/>
            <a:ext cx="571562" cy="720000"/>
          </a:xfrm>
          <a:prstGeom prst="rect">
            <a:avLst/>
          </a:prstGeo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16E5863-F514-42CB-88BF-746F352C4D2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208819" y="4669200"/>
            <a:ext cx="548700" cy="393600"/>
          </a:xfrm>
        </p:spPr>
        <p:txBody>
          <a:bodyPr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pt-BR" sz="1200"/>
          </a:p>
        </p:txBody>
      </p:sp>
      <p:pic>
        <p:nvPicPr>
          <p:cNvPr id="13" name="Google Shape;88;p16">
            <a:extLst>
              <a:ext uri="{FF2B5EF4-FFF2-40B4-BE49-F238E27FC236}">
                <a16:creationId xmlns:a16="http://schemas.microsoft.com/office/drawing/2014/main" id="{7497A0A1-E416-4723-AFE3-63AF573A6315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629" y="29028"/>
            <a:ext cx="9223025" cy="865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/>
        </p:nvSpPr>
        <p:spPr>
          <a:xfrm>
            <a:off x="941950" y="1264175"/>
            <a:ext cx="265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639000"/>
            <a:ext cx="9144003" cy="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>
            <a:spLocks noGrp="1"/>
          </p:cNvSpPr>
          <p:nvPr>
            <p:ph type="body" idx="4294967295"/>
          </p:nvPr>
        </p:nvSpPr>
        <p:spPr>
          <a:xfrm>
            <a:off x="428977" y="1119931"/>
            <a:ext cx="8223207" cy="32645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rgbClr val="003300"/>
                </a:solidFill>
              </a:rPr>
              <a:t>Texto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texto</a:t>
            </a:r>
          </a:p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rgbClr val="003300"/>
                </a:solidFill>
              </a:rPr>
              <a:t> texto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r>
              <a:rPr lang="pt-BR" dirty="0">
                <a:solidFill>
                  <a:srgbClr val="003300"/>
                </a:solidFill>
              </a:rPr>
              <a:t>  texto </a:t>
            </a:r>
            <a:r>
              <a:rPr lang="pt-BR" dirty="0" err="1">
                <a:solidFill>
                  <a:srgbClr val="003300"/>
                </a:solidFill>
              </a:rPr>
              <a:t>texto</a:t>
            </a:r>
            <a:endParaRPr lang="pt-BR" dirty="0">
              <a:solidFill>
                <a:srgbClr val="003300"/>
              </a:solidFill>
            </a:endParaRPr>
          </a:p>
          <a:p>
            <a:pPr marL="285750" indent="-285750" algn="just"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endParaRPr lang="pt-BR" dirty="0"/>
          </a:p>
        </p:txBody>
      </p:sp>
      <p:pic>
        <p:nvPicPr>
          <p:cNvPr id="17" name="Google Shape;90;p16">
            <a:extLst>
              <a:ext uri="{FF2B5EF4-FFF2-40B4-BE49-F238E27FC236}">
                <a16:creationId xmlns:a16="http://schemas.microsoft.com/office/drawing/2014/main" id="{E12FCBC5-339A-4346-8E8C-99992F66700F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790" y="4688000"/>
            <a:ext cx="630538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m 17" descr="Texto, Logotipo&#10;&#10;Descrição gerada automaticamente">
            <a:extLst>
              <a:ext uri="{FF2B5EF4-FFF2-40B4-BE49-F238E27FC236}">
                <a16:creationId xmlns:a16="http://schemas.microsoft.com/office/drawing/2014/main" id="{AB8CCD35-5363-4746-B31A-2FC0EB48F60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7072" t="37597" r="8452" b="30439"/>
          <a:stretch/>
        </p:blipFill>
        <p:spPr>
          <a:xfrm>
            <a:off x="6464534" y="4690100"/>
            <a:ext cx="881531" cy="432000"/>
          </a:xfrm>
          <a:prstGeom prst="rect">
            <a:avLst/>
          </a:prstGeom>
        </p:spPr>
      </p:pic>
      <p:pic>
        <p:nvPicPr>
          <p:cNvPr id="19" name="Imagem 18" descr="Texto, Logotipo&#10;&#10;Descrição gerada automaticamente">
            <a:extLst>
              <a:ext uri="{FF2B5EF4-FFF2-40B4-BE49-F238E27FC236}">
                <a16:creationId xmlns:a16="http://schemas.microsoft.com/office/drawing/2014/main" id="{40AEC518-7A1B-4907-9496-528B250481E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061" t="22122" r="34575" b="21700"/>
          <a:stretch/>
        </p:blipFill>
        <p:spPr>
          <a:xfrm>
            <a:off x="213524" y="4654100"/>
            <a:ext cx="1295717" cy="468000"/>
          </a:xfrm>
          <a:prstGeom prst="rect">
            <a:avLst/>
          </a:prstGeom>
        </p:spPr>
      </p:pic>
      <p:pic>
        <p:nvPicPr>
          <p:cNvPr id="20" name="Imagem 19" descr="Texto, Logotipo&#10;&#10;Descrição gerada automaticamente">
            <a:extLst>
              <a:ext uri="{FF2B5EF4-FFF2-40B4-BE49-F238E27FC236}">
                <a16:creationId xmlns:a16="http://schemas.microsoft.com/office/drawing/2014/main" id="{C082F5C2-3C89-4B0F-8944-BCCA2295E8E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472" t="24969" r="76497" b="24570"/>
          <a:stretch/>
        </p:blipFill>
        <p:spPr>
          <a:xfrm>
            <a:off x="8438514" y="68160"/>
            <a:ext cx="571562" cy="720000"/>
          </a:xfrm>
          <a:prstGeom prst="rect">
            <a:avLst/>
          </a:prstGeom>
        </p:spPr>
      </p:pic>
      <p:sp>
        <p:nvSpPr>
          <p:cNvPr id="21" name="Espaço Reservado para Número de Slide 3">
            <a:extLst>
              <a:ext uri="{FF2B5EF4-FFF2-40B4-BE49-F238E27FC236}">
                <a16:creationId xmlns:a16="http://schemas.microsoft.com/office/drawing/2014/main" id="{E4F728DB-443B-4524-8857-41C8D8B42C18}"/>
              </a:ext>
            </a:extLst>
          </p:cNvPr>
          <p:cNvSpPr txBox="1">
            <a:spLocks/>
          </p:cNvSpPr>
          <p:nvPr/>
        </p:nvSpPr>
        <p:spPr>
          <a:xfrm>
            <a:off x="4208819" y="466920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fld id="{00000000-1234-1234-1234-123412341234}" type="slidenum">
              <a:rPr lang="pt-BR" sz="1200" smtClean="0"/>
              <a:pPr algn="ctr"/>
              <a:t>3</a:t>
            </a:fld>
            <a:endParaRPr lang="pt-BR" sz="1200"/>
          </a:p>
        </p:txBody>
      </p:sp>
      <p:pic>
        <p:nvPicPr>
          <p:cNvPr id="12" name="Google Shape;88;p16">
            <a:extLst>
              <a:ext uri="{FF2B5EF4-FFF2-40B4-BE49-F238E27FC236}">
                <a16:creationId xmlns:a16="http://schemas.microsoft.com/office/drawing/2014/main" id="{83518D19-A133-4E70-9350-20A5E8BDEEBE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629" y="29028"/>
            <a:ext cx="9223025" cy="865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996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54;p13">
            <a:extLst>
              <a:ext uri="{FF2B5EF4-FFF2-40B4-BE49-F238E27FC236}">
                <a16:creationId xmlns:a16="http://schemas.microsoft.com/office/drawing/2014/main" id="{F6169D22-52AE-4C2A-BAF8-29813AEA29F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245600" cy="1096889"/>
          </a:xfrm>
          <a:prstGeom prst="rect">
            <a:avLst/>
          </a:prstGeom>
          <a:noFill/>
          <a:ln>
            <a:noFill/>
          </a:ln>
          <a:effectLst>
            <a:outerShdw blurRad="57150" dist="19050" dir="534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6" name="Google Shape;86;p16"/>
          <p:cNvSpPr txBox="1"/>
          <p:nvPr/>
        </p:nvSpPr>
        <p:spPr>
          <a:xfrm>
            <a:off x="941950" y="1264175"/>
            <a:ext cx="265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8074" y="3102989"/>
            <a:ext cx="126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Texto, Logotipo&#10;&#10;Descrição gerada automaticamente">
            <a:extLst>
              <a:ext uri="{FF2B5EF4-FFF2-40B4-BE49-F238E27FC236}">
                <a16:creationId xmlns:a16="http://schemas.microsoft.com/office/drawing/2014/main" id="{D3CFBBC9-73C4-4F11-B9F3-763DEEBC8C9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7072" t="37597" r="8452" b="30439"/>
          <a:stretch/>
        </p:blipFill>
        <p:spPr>
          <a:xfrm>
            <a:off x="785859" y="3159325"/>
            <a:ext cx="1469219" cy="720000"/>
          </a:xfrm>
          <a:prstGeom prst="rect">
            <a:avLst/>
          </a:prstGeom>
        </p:spPr>
      </p:pic>
      <p:pic>
        <p:nvPicPr>
          <p:cNvPr id="12" name="Imagem 11" descr="Texto, Logotipo&#10;&#10;Descrição gerada automaticamente">
            <a:extLst>
              <a:ext uri="{FF2B5EF4-FFF2-40B4-BE49-F238E27FC236}">
                <a16:creationId xmlns:a16="http://schemas.microsoft.com/office/drawing/2014/main" id="{FFEA2A83-5050-45D2-8CF8-A617FC9AEFC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061" t="22122" r="34575" b="21700"/>
          <a:stretch/>
        </p:blipFill>
        <p:spPr>
          <a:xfrm>
            <a:off x="3137548" y="2843108"/>
            <a:ext cx="2868904" cy="1036217"/>
          </a:xfrm>
          <a:prstGeom prst="rect">
            <a:avLst/>
          </a:prstGeom>
        </p:spPr>
      </p:pic>
      <p:sp>
        <p:nvSpPr>
          <p:cNvPr id="17" name="Google Shape;59;p13">
            <a:extLst>
              <a:ext uri="{FF2B5EF4-FFF2-40B4-BE49-F238E27FC236}">
                <a16:creationId xmlns:a16="http://schemas.microsoft.com/office/drawing/2014/main" id="{14F2C24C-9BDF-4653-98CC-815604C763EC}"/>
              </a:ext>
            </a:extLst>
          </p:cNvPr>
          <p:cNvSpPr txBox="1"/>
          <p:nvPr/>
        </p:nvSpPr>
        <p:spPr>
          <a:xfrm>
            <a:off x="639186" y="1629235"/>
            <a:ext cx="768796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>
                <a:solidFill>
                  <a:srgbClr val="274E13"/>
                </a:solidFill>
              </a:rPr>
              <a:t>Agradecimentos</a:t>
            </a:r>
            <a:endParaRPr sz="2800" b="0" i="0" u="none" strike="noStrike" cap="none" dirty="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Espaço Reservado para Número de Slide 3">
            <a:extLst>
              <a:ext uri="{FF2B5EF4-FFF2-40B4-BE49-F238E27FC236}">
                <a16:creationId xmlns:a16="http://schemas.microsoft.com/office/drawing/2014/main" id="{E3255996-5F1F-4958-8FDD-87A0C9B22468}"/>
              </a:ext>
            </a:extLst>
          </p:cNvPr>
          <p:cNvSpPr txBox="1">
            <a:spLocks/>
          </p:cNvSpPr>
          <p:nvPr/>
        </p:nvSpPr>
        <p:spPr>
          <a:xfrm>
            <a:off x="4208819" y="466920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fld id="{00000000-1234-1234-1234-123412341234}" type="slidenum">
              <a:rPr lang="pt-BR" sz="1200" smtClean="0"/>
              <a:pPr algn="ctr"/>
              <a:t>4</a:t>
            </a:fld>
            <a:endParaRPr lang="pt-BR" sz="1200"/>
          </a:p>
        </p:txBody>
      </p:sp>
      <p:sp>
        <p:nvSpPr>
          <p:cNvPr id="14" name="Google Shape;58;p13">
            <a:extLst>
              <a:ext uri="{FF2B5EF4-FFF2-40B4-BE49-F238E27FC236}">
                <a16:creationId xmlns:a16="http://schemas.microsoft.com/office/drawing/2014/main" id="{10EEC88D-C29A-4E44-BE58-0907CD2A2C0A}"/>
              </a:ext>
            </a:extLst>
          </p:cNvPr>
          <p:cNvSpPr txBox="1"/>
          <p:nvPr/>
        </p:nvSpPr>
        <p:spPr>
          <a:xfrm>
            <a:off x="1094874" y="2351284"/>
            <a:ext cx="723227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0" i="0" u="none" strike="noStrike" cap="none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Autor 1 (e-mail - Instituição), Autor 2 (e-mail - Instituição), </a:t>
            </a:r>
            <a:r>
              <a:rPr lang="pt-BR" sz="1200" dirty="0">
                <a:solidFill>
                  <a:srgbClr val="274E13"/>
                </a:solidFill>
              </a:rPr>
              <a:t>A</a:t>
            </a:r>
            <a:r>
              <a:rPr lang="pt-BR" sz="1200" b="0" i="0" u="none" strike="noStrike" cap="none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utor 2 (e-mail - Instituição), </a:t>
            </a:r>
            <a:r>
              <a:rPr lang="pt-BR" sz="1200" dirty="0">
                <a:solidFill>
                  <a:srgbClr val="274E13"/>
                </a:solidFill>
              </a:rPr>
              <a:t>A</a:t>
            </a:r>
            <a:r>
              <a:rPr lang="pt-BR" sz="1200" b="0" i="0" u="none" strike="noStrike" cap="none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utor 3 (e-mail - Instituição), </a:t>
            </a:r>
            <a:r>
              <a:rPr lang="pt-BR" sz="1200" dirty="0">
                <a:solidFill>
                  <a:srgbClr val="274E13"/>
                </a:solidFill>
              </a:rPr>
              <a:t>A</a:t>
            </a:r>
            <a:r>
              <a:rPr lang="pt-BR" sz="1200" b="0" i="0" u="none" strike="noStrike" cap="none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utor 4 (e-mail - Instituição)</a:t>
            </a:r>
            <a:endParaRPr sz="1200" b="0" i="0" u="none" strike="noStrike" cap="none" dirty="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89;p16">
            <a:extLst>
              <a:ext uri="{FF2B5EF4-FFF2-40B4-BE49-F238E27FC236}">
                <a16:creationId xmlns:a16="http://schemas.microsoft.com/office/drawing/2014/main" id="{6516F8F1-2328-4635-9C84-9DE269249C24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4639000"/>
            <a:ext cx="9144003" cy="3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505139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107</Words>
  <Application>Microsoft Office PowerPoint</Application>
  <PresentationFormat>Apresentação na tela (16:9)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Wingdings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Diorge Lima</cp:lastModifiedBy>
  <cp:revision>6</cp:revision>
  <dcterms:modified xsi:type="dcterms:W3CDTF">2021-07-29T19:12:32Z</dcterms:modified>
</cp:coreProperties>
</file>