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484" r:id="rId2"/>
    <p:sldId id="481" r:id="rId3"/>
    <p:sldId id="477" r:id="rId4"/>
    <p:sldId id="471" r:id="rId5"/>
    <p:sldId id="473" r:id="rId6"/>
    <p:sldId id="479" r:id="rId7"/>
    <p:sldId id="478" r:id="rId8"/>
    <p:sldId id="485" r:id="rId9"/>
    <p:sldId id="480" r:id="rId10"/>
    <p:sldId id="486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35"/>
    <a:srgbClr val="FEAE17"/>
    <a:srgbClr val="F35001"/>
    <a:srgbClr val="ABCB42"/>
    <a:srgbClr val="D65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7C1C34-4C58-4026-BE9C-D42990A0486A}" type="datetimeFigureOut">
              <a:rPr lang="pt-BR" smtClean="0"/>
              <a:t>24/05/2022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C30A7-5E49-4C6C-AEF4-1F72B51461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5618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1E5210-A31F-4771-97B3-5DAD25DA91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06CEE09-3459-4EC3-AFF5-7E2B5D5794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145426A-2A80-4D21-9A3D-8CA8558CD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ADC6E-CE22-409E-9228-E3B0DC79A33B}" type="datetime1">
              <a:rPr lang="pt-BR" smtClean="0"/>
              <a:t>24/05/2022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50A5CB4-1858-4AD0-A482-0FD92E2FB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918B826-2E45-4DB2-9707-94EBAAA51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FC6C-787D-49F2-ACE4-0EF48F13F2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4492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3AFEA1-B52A-4FD5-A1B0-6A4AD9F07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4829EDC-14DB-4A8E-8F7D-76D66CC82D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BDB7A6F-F840-4155-BF60-C9A09B715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F4E12-832E-4CBF-950F-5617588C508C}" type="datetime1">
              <a:rPr lang="pt-BR" smtClean="0"/>
              <a:t>24/05/2022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059EADA-3548-4542-92C5-F6BBF4664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BD89D5B-840D-4E0D-9772-6CA746E13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FC6C-787D-49F2-ACE4-0EF48F13F2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0851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A033EC6-9A13-4894-BD86-746A144990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F10B857-8DB9-4522-AC17-AD4A96417C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397AAAE-E267-4B6E-B20E-45D7F83CF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756AE-01ED-426B-BCFC-4917777AE254}" type="datetime1">
              <a:rPr lang="pt-BR" smtClean="0"/>
              <a:t>24/05/2022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844CB48-5E8C-4BBD-89E3-BBFA966FD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89D545-950B-4950-A335-81D73A3BB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FC6C-787D-49F2-ACE4-0EF48F13F2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0365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5369DC-9312-4D61-8775-3357AD583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B59732C-D7BF-44AC-A5F3-B80C47EB4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2383BE1-316F-4694-A3EB-FB5433F3F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9962-57A7-4151-BBCD-3AABFE9AF131}" type="datetime1">
              <a:rPr lang="pt-BR" smtClean="0"/>
              <a:t>24/05/2022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5347E00-5A44-4219-9552-E40B8BAF1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5764054-1CAE-4A88-81A7-27A45F0C2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FC6C-787D-49F2-ACE4-0EF48F13F2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169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1288B8-EA40-4C83-AE3D-D08FE1648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AA55D81-4761-4AD8-8FA9-35D70D6D2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05BE727-38AE-4218-A890-8F60D9C40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10BEB-D94A-40F0-9D39-0A2EB547B332}" type="datetime1">
              <a:rPr lang="pt-BR" smtClean="0"/>
              <a:t>24/05/2022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CFFDA21-8FD7-4D32-9044-27CE692BC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E9CC894-0723-481A-ADD7-1245F5476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FC6C-787D-49F2-ACE4-0EF48F13F2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2003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FF595D-32A1-4F8E-BE93-0DCEC2E97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9F2C46-F6A2-46D7-8679-1B165C1A7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70C56F-15F3-4D67-8B3E-D62D7C5D92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DFE9EAD-ED39-4F03-87A6-6B179038A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BCFB-6146-4B02-8763-24290B976A40}" type="datetime1">
              <a:rPr lang="pt-BR" smtClean="0"/>
              <a:t>24/05/2022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5A2D0A8-BD4E-40D0-8CEC-257E9018A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3BFCE2-C6DC-4D3E-8176-6EFA635BB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FC6C-787D-49F2-ACE4-0EF48F13F2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4577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0A7CBE-D849-459E-9FD6-1FB1845FD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FEDE182-9164-4286-9B7F-585CF70C2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77F8E23-1455-4D71-A8D3-F63883F078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84D5189-E815-4229-8A83-83DF2EC639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02DA68F-C75F-4C17-9DDF-7C7BAC19FF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0845A6E-A58A-4902-9A8A-3A1FACC5F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A69-E480-445A-B58B-7D2BDE50F823}" type="datetime1">
              <a:rPr lang="pt-BR" smtClean="0"/>
              <a:t>24/05/2022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48DB05A-A374-42F5-A5FB-053E2EC97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39F93C1-F642-4B7B-B3BE-7A064CDA5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FC6C-787D-49F2-ACE4-0EF48F13F2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249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DA9709-39F0-46D9-BC5C-36A9094E6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E8E1812-2010-4559-BA35-0FB574AD8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03D4-B0E5-40D8-B263-AE817CF3E026}" type="datetime1">
              <a:rPr lang="pt-BR" smtClean="0"/>
              <a:t>24/05/2022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726D75E-A7FA-449C-A265-A68AB0EDD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B4A77D4-6CCC-4A84-9BBA-E3DD8E8A5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FC6C-787D-49F2-ACE4-0EF48F13F2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2395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524B9C2-6EC8-4F1A-8D60-204AC1FD3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409E-1CB8-4521-A8F1-EBE83D658153}" type="datetime1">
              <a:rPr lang="pt-BR" smtClean="0"/>
              <a:t>24/05/2022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F967E22-36EA-4A15-AD95-9DE0572B4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C535042-9509-4710-942F-7B470495A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FC6C-787D-49F2-ACE4-0EF48F13F2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0302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0D0E70-B31C-4D5E-BEE7-78BF00AD1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0206DA-58A9-4648-91DD-A3895EFD5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AE7C6C4-A21D-486C-8258-131B936FFF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F71990D-4AE9-480A-9A50-CDF1FE547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EC46E-854F-43AB-A296-FF936759C024}" type="datetime1">
              <a:rPr lang="pt-BR" smtClean="0"/>
              <a:t>24/05/2022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9761623-F5F4-4516-B684-992749FB3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CCCD55A-E107-4A03-AE8E-625AA3628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FC6C-787D-49F2-ACE4-0EF48F13F2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7793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663416-7F55-4A13-A125-C9E20F33C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E1CA6B8-A291-47A3-9F93-4E8E684F9C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EABCEB0-2466-45EE-83AB-DF22221D19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74EF438-B667-4046-8415-8B49731C2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F4D6-4D81-456D-8BE6-0024313F1F53}" type="datetime1">
              <a:rPr lang="pt-BR" smtClean="0"/>
              <a:t>24/05/2022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146B0C5-C5FC-49B1-9044-3F848B942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9D81231-A487-4A31-8123-0152DA3E2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FC6C-787D-49F2-ACE4-0EF48F13F2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2279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C34542F-ED07-4929-AC16-291D00AEB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012C419-51FB-4613-AF87-1FFEAE90F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862B975-392C-4CD8-BEBF-A9D38E0F39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A6FDB-AC2E-40E5-B2B5-2B3DA994CAEB}" type="datetime1">
              <a:rPr lang="pt-BR" smtClean="0"/>
              <a:t>24/05/2022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DDA102F-A5C9-4BC7-A0FB-F666525D3A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5DE216B-8250-4A61-939F-AC46A21374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3FC6C-787D-49F2-ACE4-0EF48F13F2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0920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ângulo 17">
            <a:extLst>
              <a:ext uri="{FF2B5EF4-FFF2-40B4-BE49-F238E27FC236}">
                <a16:creationId xmlns:a16="http://schemas.microsoft.com/office/drawing/2014/main" id="{54B54207-B7B8-4613-9F6F-FF62CE696FDC}"/>
              </a:ext>
            </a:extLst>
          </p:cNvPr>
          <p:cNvSpPr/>
          <p:nvPr/>
        </p:nvSpPr>
        <p:spPr>
          <a:xfrm>
            <a:off x="-257381" y="-8882"/>
            <a:ext cx="12449381" cy="6866882"/>
          </a:xfrm>
          <a:prstGeom prst="rect">
            <a:avLst/>
          </a:prstGeom>
          <a:solidFill>
            <a:srgbClr val="FEA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7" name="Imagem 16">
            <a:extLst>
              <a:ext uri="{FF2B5EF4-FFF2-40B4-BE49-F238E27FC236}">
                <a16:creationId xmlns:a16="http://schemas.microsoft.com/office/drawing/2014/main" id="{5DD0426E-D42E-459A-B048-0A46342DCD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39"/>
          <a:stretch/>
        </p:blipFill>
        <p:spPr>
          <a:xfrm>
            <a:off x="-128691" y="97738"/>
            <a:ext cx="12192000" cy="6636348"/>
          </a:xfrm>
          <a:prstGeom prst="rect">
            <a:avLst/>
          </a:prstGeom>
        </p:spPr>
      </p:pic>
      <p:sp>
        <p:nvSpPr>
          <p:cNvPr id="19" name="Título 6">
            <a:extLst>
              <a:ext uri="{FF2B5EF4-FFF2-40B4-BE49-F238E27FC236}">
                <a16:creationId xmlns:a16="http://schemas.microsoft.com/office/drawing/2014/main" id="{C7A952A0-ADD1-48BC-840F-331DAEE6B826}"/>
              </a:ext>
            </a:extLst>
          </p:cNvPr>
          <p:cNvSpPr txBox="1">
            <a:spLocks/>
          </p:cNvSpPr>
          <p:nvPr/>
        </p:nvSpPr>
        <p:spPr>
          <a:xfrm>
            <a:off x="1538245" y="3297351"/>
            <a:ext cx="9144000" cy="14811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</a:rPr>
              <a:t>Título do Projeto.</a:t>
            </a:r>
          </a:p>
        </p:txBody>
      </p:sp>
      <p:sp>
        <p:nvSpPr>
          <p:cNvPr id="20" name="Subtítulo 7">
            <a:extLst>
              <a:ext uri="{FF2B5EF4-FFF2-40B4-BE49-F238E27FC236}">
                <a16:creationId xmlns:a16="http://schemas.microsoft.com/office/drawing/2014/main" id="{429EB6C9-3D5A-40BF-8AA2-C6991EEEF7F9}"/>
              </a:ext>
            </a:extLst>
          </p:cNvPr>
          <p:cNvSpPr txBox="1">
            <a:spLocks/>
          </p:cNvSpPr>
          <p:nvPr/>
        </p:nvSpPr>
        <p:spPr>
          <a:xfrm>
            <a:off x="1524000" y="3950651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</a:rPr>
              <a:t>Autores</a:t>
            </a:r>
          </a:p>
        </p:txBody>
      </p:sp>
    </p:spTree>
    <p:extLst>
      <p:ext uri="{BB962C8B-B14F-4D97-AF65-F5344CB8AC3E}">
        <p14:creationId xmlns:p14="http://schemas.microsoft.com/office/powerpoint/2010/main" val="3783411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C9406724-33D8-4C85-98E7-69E617788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451270"/>
            <a:ext cx="10905066" cy="892361"/>
          </a:xfrm>
        </p:spPr>
        <p:txBody>
          <a:bodyPr>
            <a:normAutofit/>
          </a:bodyPr>
          <a:lstStyle/>
          <a:p>
            <a:r>
              <a:rPr lang="pt-BR" sz="3600" b="1" dirty="0">
                <a:latin typeface="Bahnschrift Condensed" panose="020B0502040204020203" pitchFamily="34" charset="0"/>
              </a:rPr>
              <a:t>Referências</a:t>
            </a:r>
          </a:p>
        </p:txBody>
      </p:sp>
      <p:sp>
        <p:nvSpPr>
          <p:cNvPr id="10" name="Espaço Reservado para Número de Slide 9">
            <a:extLst>
              <a:ext uri="{FF2B5EF4-FFF2-40B4-BE49-F238E27FC236}">
                <a16:creationId xmlns:a16="http://schemas.microsoft.com/office/drawing/2014/main" id="{80866370-FD45-48F5-AF3D-8C4C1EE04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3FC6C-787D-49F2-ACE4-0EF48F13F244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0F77774A-DF78-4394-9824-868F1B998C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83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149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C9406724-33D8-4C85-98E7-69E617788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451270"/>
            <a:ext cx="10905066" cy="892361"/>
          </a:xfrm>
        </p:spPr>
        <p:txBody>
          <a:bodyPr>
            <a:normAutofit/>
          </a:bodyPr>
          <a:lstStyle/>
          <a:p>
            <a:r>
              <a:rPr lang="pt-BR" sz="3600" b="1" dirty="0">
                <a:latin typeface="Agency FB" panose="020B0503020202020204" pitchFamily="34" charset="0"/>
              </a:rPr>
              <a:t>Informações do Projeto</a:t>
            </a:r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E726D2E3-25EC-4FF6-B13E-99D417935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2809728"/>
            <a:ext cx="10905066" cy="281928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t-BR" sz="2000" b="1" dirty="0">
                <a:latin typeface="Agency FB" panose="020B0503020202020204" pitchFamily="34" charset="0"/>
              </a:rPr>
              <a:t>Curso promotor do projeto</a:t>
            </a:r>
            <a:r>
              <a:rPr lang="pt-BR" sz="2000" dirty="0">
                <a:latin typeface="Agency FB" panose="020B0503020202020204" pitchFamily="34" charset="0"/>
              </a:rPr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000" b="1" dirty="0">
                <a:latin typeface="Agency FB" panose="020B0503020202020204" pitchFamily="34" charset="0"/>
              </a:rPr>
              <a:t>Cursos integrados</a:t>
            </a:r>
            <a:r>
              <a:rPr lang="pt-BR" sz="2000" dirty="0">
                <a:latin typeface="Agency FB" panose="020B0503020202020204" pitchFamily="34" charset="0"/>
              </a:rPr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000" b="1" dirty="0">
                <a:latin typeface="Agency FB" panose="020B0503020202020204" pitchFamily="34" charset="0"/>
              </a:rPr>
              <a:t>Público alvo beneficiários do projeto</a:t>
            </a:r>
            <a:r>
              <a:rPr lang="pt-BR" sz="2000" dirty="0">
                <a:latin typeface="Agency FB" panose="020B0503020202020204" pitchFamily="34" charset="0"/>
              </a:rPr>
              <a:t>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000" b="1" dirty="0">
                <a:latin typeface="Agency FB" panose="020B0503020202020204" pitchFamily="34" charset="0"/>
              </a:rPr>
              <a:t>Local onde o projeto se desenvolve</a:t>
            </a:r>
            <a:r>
              <a:rPr lang="pt-BR" sz="2000" dirty="0">
                <a:latin typeface="Agency FB" panose="020B0503020202020204" pitchFamily="34" charset="0"/>
              </a:rPr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000" b="1" dirty="0">
                <a:latin typeface="Agency FB" panose="020B0503020202020204" pitchFamily="34" charset="0"/>
              </a:rPr>
              <a:t>Vigência do projeto</a:t>
            </a:r>
            <a:r>
              <a:rPr lang="pt-BR" sz="2000" dirty="0">
                <a:latin typeface="Agency FB" panose="020B0503020202020204" pitchFamily="34" charset="0"/>
              </a:rPr>
              <a:t>:</a:t>
            </a:r>
          </a:p>
        </p:txBody>
      </p:sp>
      <p:sp>
        <p:nvSpPr>
          <p:cNvPr id="10" name="Espaço Reservado para Número de Slide 9">
            <a:extLst>
              <a:ext uri="{FF2B5EF4-FFF2-40B4-BE49-F238E27FC236}">
                <a16:creationId xmlns:a16="http://schemas.microsoft.com/office/drawing/2014/main" id="{80866370-FD45-48F5-AF3D-8C4C1EE04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3FC6C-787D-49F2-ACE4-0EF48F13F244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266A248D-531F-4376-986C-A5B8A7E369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83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162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C9406724-33D8-4C85-98E7-69E617788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451270"/>
            <a:ext cx="10905066" cy="892361"/>
          </a:xfrm>
        </p:spPr>
        <p:txBody>
          <a:bodyPr>
            <a:normAutofit/>
          </a:bodyPr>
          <a:lstStyle/>
          <a:p>
            <a:r>
              <a:rPr lang="pt-BR" sz="3600" b="1" dirty="0">
                <a:latin typeface="Bahnschrift Condensed" panose="020B0502040204020203" pitchFamily="34" charset="0"/>
              </a:rPr>
              <a:t>Contextualização</a:t>
            </a:r>
          </a:p>
        </p:txBody>
      </p:sp>
      <p:sp>
        <p:nvSpPr>
          <p:cNvPr id="10" name="Espaço Reservado para Número de Slide 9">
            <a:extLst>
              <a:ext uri="{FF2B5EF4-FFF2-40B4-BE49-F238E27FC236}">
                <a16:creationId xmlns:a16="http://schemas.microsoft.com/office/drawing/2014/main" id="{80866370-FD45-48F5-AF3D-8C4C1EE04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3FC6C-787D-49F2-ACE4-0EF48F13F244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AF2DABA0-16AC-4FBA-A6AC-45AC6C8F6A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83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023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C9406724-33D8-4C85-98E7-69E617788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451270"/>
            <a:ext cx="10905066" cy="892361"/>
          </a:xfrm>
        </p:spPr>
        <p:txBody>
          <a:bodyPr>
            <a:normAutofit/>
          </a:bodyPr>
          <a:lstStyle/>
          <a:p>
            <a:r>
              <a:rPr lang="pt-BR" sz="3600" b="1" dirty="0">
                <a:latin typeface="Bahnschrift Condensed" panose="020B0502040204020203" pitchFamily="34" charset="0"/>
              </a:rPr>
              <a:t>Objetivos</a:t>
            </a:r>
          </a:p>
        </p:txBody>
      </p:sp>
      <p:sp>
        <p:nvSpPr>
          <p:cNvPr id="10" name="Espaço Reservado para Número de Slide 9">
            <a:extLst>
              <a:ext uri="{FF2B5EF4-FFF2-40B4-BE49-F238E27FC236}">
                <a16:creationId xmlns:a16="http://schemas.microsoft.com/office/drawing/2014/main" id="{80866370-FD45-48F5-AF3D-8C4C1EE04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FC6C-787D-49F2-ACE4-0EF48F13F244}" type="slidenum">
              <a:rPr lang="pt-BR" smtClean="0"/>
              <a:t>4</a:t>
            </a:fld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199E079E-66E7-4346-A130-92D6656680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83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434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C9406724-33D8-4C85-98E7-69E617788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451270"/>
            <a:ext cx="10905066" cy="892361"/>
          </a:xfrm>
        </p:spPr>
        <p:txBody>
          <a:bodyPr>
            <a:normAutofit/>
          </a:bodyPr>
          <a:lstStyle/>
          <a:p>
            <a:r>
              <a:rPr lang="pt-BR" sz="3600" b="1" dirty="0">
                <a:latin typeface="Bahnschrift Condensed" panose="020B0502040204020203" pitchFamily="34" charset="0"/>
              </a:rPr>
              <a:t>Metodologia de execução</a:t>
            </a:r>
          </a:p>
        </p:txBody>
      </p:sp>
      <p:sp>
        <p:nvSpPr>
          <p:cNvPr id="10" name="Espaço Reservado para Número de Slide 9">
            <a:extLst>
              <a:ext uri="{FF2B5EF4-FFF2-40B4-BE49-F238E27FC236}">
                <a16:creationId xmlns:a16="http://schemas.microsoft.com/office/drawing/2014/main" id="{80866370-FD45-48F5-AF3D-8C4C1EE04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3FC6C-787D-49F2-ACE4-0EF48F13F244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66F9A6EC-1939-498F-A688-59866DE7B9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83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963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C9406724-33D8-4C85-98E7-69E617788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451270"/>
            <a:ext cx="10905066" cy="892361"/>
          </a:xfrm>
        </p:spPr>
        <p:txBody>
          <a:bodyPr>
            <a:normAutofit/>
          </a:bodyPr>
          <a:lstStyle/>
          <a:p>
            <a:r>
              <a:rPr lang="pt-BR" sz="3600" b="1" dirty="0">
                <a:latin typeface="Bahnschrift Condensed" panose="020B0502040204020203" pitchFamily="34" charset="0"/>
              </a:rPr>
              <a:t>Cronograma de execução do projeto</a:t>
            </a:r>
          </a:p>
        </p:txBody>
      </p:sp>
      <p:sp>
        <p:nvSpPr>
          <p:cNvPr id="10" name="Espaço Reservado para Número de Slide 9">
            <a:extLst>
              <a:ext uri="{FF2B5EF4-FFF2-40B4-BE49-F238E27FC236}">
                <a16:creationId xmlns:a16="http://schemas.microsoft.com/office/drawing/2014/main" id="{80866370-FD45-48F5-AF3D-8C4C1EE04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3FC6C-787D-49F2-ACE4-0EF48F13F244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61E59720-0A8D-421E-AD28-B12AC9A90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83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744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C9406724-33D8-4C85-98E7-69E617788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451270"/>
            <a:ext cx="10905066" cy="892361"/>
          </a:xfrm>
        </p:spPr>
        <p:txBody>
          <a:bodyPr>
            <a:normAutofit/>
          </a:bodyPr>
          <a:lstStyle/>
          <a:p>
            <a:r>
              <a:rPr lang="pt-BR" sz="3600" b="1" dirty="0">
                <a:latin typeface="Bahnschrift Condensed" panose="020B0502040204020203" pitchFamily="34" charset="0"/>
              </a:rPr>
              <a:t>Resultados alcançados/esperados</a:t>
            </a:r>
          </a:p>
        </p:txBody>
      </p:sp>
      <p:sp>
        <p:nvSpPr>
          <p:cNvPr id="10" name="Espaço Reservado para Número de Slide 9">
            <a:extLst>
              <a:ext uri="{FF2B5EF4-FFF2-40B4-BE49-F238E27FC236}">
                <a16:creationId xmlns:a16="http://schemas.microsoft.com/office/drawing/2014/main" id="{80866370-FD45-48F5-AF3D-8C4C1EE04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3FC6C-787D-49F2-ACE4-0EF48F13F244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A0C200FC-8B74-4D5A-A9E4-F809DA1F16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83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560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C9406724-33D8-4C85-98E7-69E617788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451270"/>
            <a:ext cx="10905066" cy="892361"/>
          </a:xfrm>
        </p:spPr>
        <p:txBody>
          <a:bodyPr>
            <a:normAutofit/>
          </a:bodyPr>
          <a:lstStyle/>
          <a:p>
            <a:r>
              <a:rPr lang="pt-BR" sz="3600" b="1" dirty="0">
                <a:latin typeface="Bahnschrift Condensed" panose="020B0502040204020203" pitchFamily="34" charset="0"/>
              </a:rPr>
              <a:t>Considerações Finais</a:t>
            </a:r>
          </a:p>
        </p:txBody>
      </p:sp>
      <p:sp>
        <p:nvSpPr>
          <p:cNvPr id="10" name="Espaço Reservado para Número de Slide 9">
            <a:extLst>
              <a:ext uri="{FF2B5EF4-FFF2-40B4-BE49-F238E27FC236}">
                <a16:creationId xmlns:a16="http://schemas.microsoft.com/office/drawing/2014/main" id="{80866370-FD45-48F5-AF3D-8C4C1EE04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3FC6C-787D-49F2-ACE4-0EF48F13F244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A0C200FC-8B74-4D5A-A9E4-F809DA1F16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83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384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C9406724-33D8-4C85-98E7-69E617788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451270"/>
            <a:ext cx="10905066" cy="892361"/>
          </a:xfrm>
        </p:spPr>
        <p:txBody>
          <a:bodyPr>
            <a:normAutofit/>
          </a:bodyPr>
          <a:lstStyle/>
          <a:p>
            <a:r>
              <a:rPr lang="pt-BR" sz="3600" b="1" dirty="0">
                <a:latin typeface="Bahnschrift Condensed" panose="020B0502040204020203" pitchFamily="34" charset="0"/>
              </a:rPr>
              <a:t>Acervo fotográfico</a:t>
            </a:r>
          </a:p>
        </p:txBody>
      </p:sp>
      <p:sp>
        <p:nvSpPr>
          <p:cNvPr id="10" name="Espaço Reservado para Número de Slide 9">
            <a:extLst>
              <a:ext uri="{FF2B5EF4-FFF2-40B4-BE49-F238E27FC236}">
                <a16:creationId xmlns:a16="http://schemas.microsoft.com/office/drawing/2014/main" id="{80866370-FD45-48F5-AF3D-8C4C1EE04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3FC6C-787D-49F2-ACE4-0EF48F13F244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0F77774A-DF78-4394-9824-868F1B998C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83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5280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</TotalTime>
  <Words>61</Words>
  <Application>Microsoft Office PowerPoint</Application>
  <PresentationFormat>Widescreen</PresentationFormat>
  <Paragraphs>25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7" baseType="lpstr">
      <vt:lpstr>Agency FB</vt:lpstr>
      <vt:lpstr>Arial</vt:lpstr>
      <vt:lpstr>Bahnschrift Condensed</vt:lpstr>
      <vt:lpstr>Calibri</vt:lpstr>
      <vt:lpstr>Calibri Light</vt:lpstr>
      <vt:lpstr>Wingdings</vt:lpstr>
      <vt:lpstr>Tema do Office</vt:lpstr>
      <vt:lpstr>Apresentação do PowerPoint</vt:lpstr>
      <vt:lpstr>Informações do Projeto</vt:lpstr>
      <vt:lpstr>Contextualização</vt:lpstr>
      <vt:lpstr>Objetivos</vt:lpstr>
      <vt:lpstr>Metodologia de execução</vt:lpstr>
      <vt:lpstr>Cronograma de execução do projeto</vt:lpstr>
      <vt:lpstr>Resultados alcançados/esperados</vt:lpstr>
      <vt:lpstr>Considerações Finais</vt:lpstr>
      <vt:lpstr>Acervo fotográfico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Karoline Borges</dc:creator>
  <cp:lastModifiedBy>valdineia</cp:lastModifiedBy>
  <cp:revision>19</cp:revision>
  <dcterms:created xsi:type="dcterms:W3CDTF">2020-09-11T23:21:38Z</dcterms:created>
  <dcterms:modified xsi:type="dcterms:W3CDTF">2022-05-24T12:01:42Z</dcterms:modified>
</cp:coreProperties>
</file>