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4" r:id="rId2"/>
    <p:sldId id="283" r:id="rId3"/>
    <p:sldId id="295" r:id="rId4"/>
    <p:sldId id="285" r:id="rId5"/>
    <p:sldId id="286" r:id="rId6"/>
    <p:sldId id="294" r:id="rId7"/>
    <p:sldId id="302" r:id="rId8"/>
    <p:sldId id="287" r:id="rId9"/>
    <p:sldId id="296" r:id="rId10"/>
    <p:sldId id="292" r:id="rId11"/>
    <p:sldId id="299" r:id="rId12"/>
    <p:sldId id="288" r:id="rId13"/>
    <p:sldId id="300" r:id="rId14"/>
    <p:sldId id="293" r:id="rId15"/>
    <p:sldId id="298" r:id="rId16"/>
    <p:sldId id="289" r:id="rId17"/>
    <p:sldId id="297" r:id="rId18"/>
    <p:sldId id="290" r:id="rId19"/>
    <p:sldId id="301" r:id="rId20"/>
    <p:sldId id="291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A3A3A"/>
    <a:srgbClr val="44546A"/>
    <a:srgbClr val="FF0000"/>
    <a:srgbClr val="FF0066"/>
    <a:srgbClr val="FFCC00"/>
    <a:srgbClr val="52525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horzBarState="maximized">
    <p:restoredLeft sz="14995" autoAdjust="0"/>
    <p:restoredTop sz="94660"/>
  </p:normalViewPr>
  <p:slideViewPr>
    <p:cSldViewPr snapToGrid="0">
      <p:cViewPr>
        <p:scale>
          <a:sx n="53" d="100"/>
          <a:sy n="53" d="100"/>
        </p:scale>
        <p:origin x="-1296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51115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96087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49354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23158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06839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26507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03150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10170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40518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7687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35111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9715E-AC1A-478B-83CF-501F5C867307}" type="datetimeFigureOut">
              <a:rPr lang="pt-BR" smtClean="0"/>
              <a:pPr/>
              <a:t>09/11/2022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BF5BC-C614-49C8-98D8-EE023ABD19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37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o 34"/>
          <p:cNvGrpSpPr/>
          <p:nvPr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pic>
          <p:nvPicPr>
            <p:cNvPr id="1027" name="Picture 3" descr="C:\Users\DELL\Downloads\WhatsApp Image 2022-11-09 at 09.22.41.jpe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"/>
              <a:ext cx="12192000" cy="6858001"/>
            </a:xfrm>
            <a:prstGeom prst="rect">
              <a:avLst/>
            </a:prstGeom>
            <a:noFill/>
          </p:spPr>
        </p:pic>
        <p:grpSp>
          <p:nvGrpSpPr>
            <p:cNvPr id="17" name="Grupo 12"/>
            <p:cNvGrpSpPr/>
            <p:nvPr/>
          </p:nvGrpSpPr>
          <p:grpSpPr>
            <a:xfrm>
              <a:off x="1748733" y="5829931"/>
              <a:ext cx="1145888" cy="899287"/>
              <a:chOff x="5565925" y="5381317"/>
              <a:chExt cx="1473712" cy="928702"/>
            </a:xfrm>
          </p:grpSpPr>
          <p:sp>
            <p:nvSpPr>
              <p:cNvPr id="19" name="Retângulo 18"/>
              <p:cNvSpPr/>
              <p:nvPr/>
            </p:nvSpPr>
            <p:spPr>
              <a:xfrm>
                <a:off x="5569320" y="5381317"/>
                <a:ext cx="1470317" cy="928702"/>
              </a:xfrm>
              <a:prstGeom prst="rect">
                <a:avLst/>
              </a:prstGeom>
              <a:solidFill>
                <a:srgbClr val="3A3A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20" name="Imagem 19"/>
              <p:cNvPicPr/>
              <p:nvPr/>
            </p:nvPicPr>
            <p:blipFill rotWithShape="1">
              <a:blip r:embed="rId3" cstate="print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  <a:extLst>
                  <a:ext uri="{28A0092B-C50C-407E-A947-70E740481C1C}">
    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  </a:ext>
                </a:extLst>
              </a:blip>
              <a:srcRect l="12865" t="21888" r="12953" b="21163"/>
              <a:stretch/>
            </p:blipFill>
            <p:spPr bwMode="auto">
              <a:xfrm>
                <a:off x="5565925" y="5392955"/>
                <a:ext cx="1469997" cy="89417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    </a:ext>
              </a:extLst>
            </p:spPr>
          </p:pic>
        </p:grpSp>
        <p:pic>
          <p:nvPicPr>
            <p:cNvPr id="18" name="Imagem 17" descr="Texto, Logotipo&#10;&#10;Descrição gerada automaticamente">
              <a:extLst>
                <a:ext uri="{FF2B5EF4-FFF2-40B4-BE49-F238E27FC236}">
                  <a16:creationId xmlns:a16="http://schemas.microsoft.com/office/drawing/2014/main" xmlns="" id="{77846CB4-B089-4DA9-978D-9B68B5D87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5827363"/>
              <a:ext cx="1692134" cy="917620"/>
            </a:xfrm>
            <a:prstGeom prst="rect">
              <a:avLst/>
            </a:prstGeom>
            <a:solidFill>
              <a:srgbClr val="3A3A3A"/>
            </a:solidFill>
          </p:spPr>
        </p:pic>
        <p:grpSp>
          <p:nvGrpSpPr>
            <p:cNvPr id="29" name="Grupo 28"/>
            <p:cNvGrpSpPr/>
            <p:nvPr/>
          </p:nvGrpSpPr>
          <p:grpSpPr>
            <a:xfrm>
              <a:off x="0" y="221380"/>
              <a:ext cx="8566484" cy="1449715"/>
              <a:chOff x="0" y="221380"/>
              <a:chExt cx="8566484" cy="1449715"/>
            </a:xfrm>
          </p:grpSpPr>
          <p:sp>
            <p:nvSpPr>
              <p:cNvPr id="7" name="Retângulo 6"/>
              <p:cNvSpPr/>
              <p:nvPr/>
            </p:nvSpPr>
            <p:spPr>
              <a:xfrm>
                <a:off x="3048000" y="304800"/>
                <a:ext cx="5518484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1600" dirty="0" smtClean="0">
                    <a:solidFill>
                      <a:schemeClr val="tx2"/>
                    </a:solidFill>
                    <a:latin typeface="Bell MT" pitchFamily="18" charset="0"/>
                  </a:rPr>
                  <a:t>IV CONGRESSO ARAGUAIENSE DE CIÊNCIAS EXATA, TECNOLÓGICA E SOCIAL APLICADA</a:t>
                </a:r>
              </a:p>
              <a:p>
                <a:r>
                  <a:rPr lang="pt-BR" sz="1600" b="1" dirty="0" smtClean="0">
                    <a:solidFill>
                      <a:schemeClr val="tx2"/>
                    </a:solidFill>
                    <a:latin typeface="Bell MT" pitchFamily="18" charset="0"/>
                  </a:rPr>
                  <a:t>Inovações educacionais e </a:t>
                </a:r>
                <a:r>
                  <a:rPr lang="pt-BR" sz="1600" b="1" dirty="0" smtClean="0">
                    <a:solidFill>
                      <a:schemeClr val="tx2"/>
                    </a:solidFill>
                    <a:latin typeface="Bell MT" pitchFamily="18" charset="0"/>
                  </a:rPr>
                  <a:t>reflexões para um direcionamento mais inclusivo e </a:t>
                </a:r>
                <a:r>
                  <a:rPr lang="pt-BR" sz="1600" b="1" dirty="0" smtClean="0">
                    <a:solidFill>
                      <a:schemeClr val="tx2"/>
                    </a:solidFill>
                    <a:latin typeface="Bell MT" pitchFamily="18" charset="0"/>
                  </a:rPr>
                  <a:t>sustentável</a:t>
                </a:r>
                <a:endParaRPr lang="pt-BR" sz="1600" b="1" dirty="0">
                  <a:solidFill>
                    <a:schemeClr val="tx2"/>
                  </a:solidFill>
                  <a:latin typeface="Bell MT" pitchFamily="18" charset="0"/>
                </a:endParaRPr>
              </a:p>
            </p:txBody>
          </p:sp>
          <p:grpSp>
            <p:nvGrpSpPr>
              <p:cNvPr id="28" name="Grupo 27"/>
              <p:cNvGrpSpPr/>
              <p:nvPr/>
            </p:nvGrpSpPr>
            <p:grpSpPr>
              <a:xfrm>
                <a:off x="0" y="221380"/>
                <a:ext cx="2799470" cy="1449715"/>
                <a:chOff x="0" y="221380"/>
                <a:chExt cx="2799470" cy="1449715"/>
              </a:xfrm>
            </p:grpSpPr>
            <p:sp>
              <p:nvSpPr>
                <p:cNvPr id="25" name="CaixaDeTexto 24"/>
                <p:cNvSpPr txBox="1"/>
                <p:nvPr/>
              </p:nvSpPr>
              <p:spPr>
                <a:xfrm>
                  <a:off x="0" y="1147875"/>
                  <a:ext cx="279947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4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Bell MT" pitchFamily="18" charset="0"/>
                      <a:cs typeface="Times New Roman" pitchFamily="18" charset="0"/>
                    </a:rPr>
                    <a:t>Santana do Araguaia-PA</a:t>
                  </a:r>
                </a:p>
                <a:p>
                  <a:pPr algn="ctr"/>
                  <a:r>
                    <a:rPr lang="pt-BR" sz="14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Bell MT" pitchFamily="18" charset="0"/>
                      <a:cs typeface="Times New Roman" pitchFamily="18" charset="0"/>
                    </a:rPr>
                    <a:t>05 a 09 de dezembro, 2022</a:t>
                  </a:r>
                  <a:endParaRPr lang="pt-BR" sz="1400" dirty="0">
                    <a:solidFill>
                      <a:schemeClr val="accent5">
                        <a:lumMod val="50000"/>
                      </a:schemeClr>
                    </a:solidFill>
                    <a:latin typeface="Bell MT" pitchFamily="18" charset="0"/>
                    <a:cs typeface="Times New Roman" pitchFamily="18" charset="0"/>
                  </a:endParaRPr>
                </a:p>
              </p:txBody>
            </p:sp>
            <p:pic>
              <p:nvPicPr>
                <p:cNvPr id="27" name="Picture 4" descr="C:\Users\DELL\Downloads\WhatsApp Image 2022-11-09 at 09.17.40.jpeg"/>
                <p:cNvPicPr>
                  <a:picLocks noChangeAspect="1" noChangeArrowheads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 l="5036" t="19101" r="1918" b="25708"/>
                <a:stretch>
                  <a:fillRect/>
                </a:stretch>
              </p:blipFill>
              <p:spPr bwMode="auto">
                <a:xfrm>
                  <a:off x="96252" y="221380"/>
                  <a:ext cx="2658794" cy="998807"/>
                </a:xfrm>
                <a:prstGeom prst="rect">
                  <a:avLst/>
                </a:prstGeom>
                <a:noFill/>
              </p:spPr>
            </p:pic>
          </p:grpSp>
        </p:grpSp>
        <p:pic>
          <p:nvPicPr>
            <p:cNvPr id="3081" name="Picture 9" descr="Nota Informativa | Fapespa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60096" y="5764051"/>
              <a:ext cx="2724877" cy="1042579"/>
            </a:xfrm>
            <a:prstGeom prst="rect">
              <a:avLst/>
            </a:prstGeom>
            <a:noFill/>
          </p:spPr>
        </p:pic>
      </p:grpSp>
      <p:sp>
        <p:nvSpPr>
          <p:cNvPr id="22" name="Retângulo 21"/>
          <p:cNvSpPr/>
          <p:nvPr/>
        </p:nvSpPr>
        <p:spPr>
          <a:xfrm>
            <a:off x="0" y="2213811"/>
            <a:ext cx="12192000" cy="2534652"/>
          </a:xfrm>
          <a:prstGeom prst="rect">
            <a:avLst/>
          </a:prstGeom>
          <a:solidFill>
            <a:schemeClr val="accent5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0" y="3617984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tx2"/>
                </a:solidFill>
                <a:latin typeface="Bell MT" pitchFamily="18" charset="0"/>
              </a:rPr>
              <a:t>AUTOR 1</a:t>
            </a:r>
          </a:p>
          <a:p>
            <a:pPr algn="ctr"/>
            <a:r>
              <a:rPr lang="pt-BR" sz="1600" dirty="0" smtClean="0">
                <a:solidFill>
                  <a:schemeClr val="tx2"/>
                </a:solidFill>
                <a:latin typeface="Bell MT" pitchFamily="18" charset="0"/>
              </a:rPr>
              <a:t>AUTOR 2</a:t>
            </a:r>
          </a:p>
          <a:p>
            <a:pPr algn="ctr"/>
            <a:r>
              <a:rPr lang="pt-BR" sz="1600" dirty="0" smtClean="0">
                <a:solidFill>
                  <a:schemeClr val="tx2"/>
                </a:solidFill>
                <a:latin typeface="Bell MT" pitchFamily="18" charset="0"/>
              </a:rPr>
              <a:t>AUTOR 3</a:t>
            </a:r>
          </a:p>
          <a:p>
            <a:pPr algn="ctr"/>
            <a:r>
              <a:rPr lang="pt-BR" sz="1600" dirty="0" smtClean="0">
                <a:solidFill>
                  <a:schemeClr val="tx2"/>
                </a:solidFill>
                <a:latin typeface="Bell MT" pitchFamily="18" charset="0"/>
              </a:rPr>
              <a:t>AUTOR 4</a:t>
            </a:r>
            <a:endParaRPr lang="pt-BR" sz="1600" dirty="0">
              <a:solidFill>
                <a:schemeClr val="tx2"/>
              </a:solidFill>
              <a:latin typeface="Bell MT" pitchFamily="18" charset="0"/>
            </a:endParaRPr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xmlns="" id="{C495B1BA-681F-40DC-B49E-8B47E80EA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33606"/>
            <a:ext cx="12192000" cy="1280502"/>
          </a:xfrm>
        </p:spPr>
        <p:txBody>
          <a:bodyPr>
            <a:noAutofit/>
          </a:bodyPr>
          <a:lstStyle/>
          <a:p>
            <a:r>
              <a:rPr lang="pt-BR" sz="4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TITULO DO TRABALHO: SUBTÍTULO DO TRABALHO</a:t>
            </a:r>
            <a:endParaRPr lang="en-US" sz="4400" dirty="0">
              <a:solidFill>
                <a:schemeClr val="tx2"/>
              </a:solidFill>
              <a:latin typeface="Bell MT" pitchFamily="18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77" name="AutoShape 5" descr="Fundação Amazônia Paraense de Amparo à Pesquisa «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50616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29231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RESULTADOS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29231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RESULTADOS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04602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DISCUSSÕES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2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04602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DISCUSSÕES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04602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DISCUSSÕES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04602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DISCUSSÕES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06340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CONCLUSÃO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2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06340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CONCLUSÃO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43074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REFERÊNCIAS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2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43074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REFERÊNCIAS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775511" y="356755"/>
            <a:ext cx="342279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INTRODUÇÃO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2999874" y="1081311"/>
            <a:ext cx="919212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  <a:latin typeface="Bell MT" pitchFamily="18" charset="0"/>
              </a:rPr>
              <a:t>ORIENTAÇÕES</a:t>
            </a:r>
          </a:p>
          <a:p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Este é um template no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estilo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Pecha</a:t>
            </a:r>
            <a:r>
              <a:rPr lang="en-US" sz="2400" i="1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Kucha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adaptado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para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10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minutos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Há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uma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barra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amarela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na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parte de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baixo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do slide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que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ajuda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a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controlar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o tempo de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cada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slide (30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segundos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no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máximo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Você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tem 20 slides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para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apresentar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e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cada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slide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será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apresentado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por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30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segundos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Após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30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segundos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, a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apresentação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passará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para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o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próximo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slide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automaticamente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Se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você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precisar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de um slide com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mais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de 30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segundos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você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poderá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duplicá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-lo;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Mas</a:t>
            </a:r>
            <a:r>
              <a:rPr lang="en-US" sz="2400" b="1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atenção</a:t>
            </a:r>
            <a:r>
              <a:rPr lang="en-US" sz="2400" b="1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: 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apresentação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deverá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conter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no </a:t>
            </a:r>
            <a:r>
              <a:rPr lang="en-US" sz="2400" b="1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máximo</a:t>
            </a:r>
            <a:r>
              <a:rPr lang="en-US" sz="2400" b="1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20 slides;</a:t>
            </a:r>
            <a:endParaRPr lang="en-US" sz="2400" dirty="0" smtClean="0">
              <a:solidFill>
                <a:schemeClr val="tx2"/>
              </a:solidFill>
              <a:latin typeface="Bell MT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Não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será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ampliado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o total de slides,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nem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o tempo total de 10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minutos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Insira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seu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conteúdo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nesse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template de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modo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a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assegurar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as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configurações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desejáveis</a:t>
            </a:r>
            <a:r>
              <a:rPr lang="en-US" sz="2400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tx2"/>
              </a:solidFill>
              <a:latin typeface="Bell MT" pitchFamily="18" charset="0"/>
              <a:cs typeface="Arial" panose="020B0604020202020204" pitchFamily="34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0" name="Grupo 29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8" name="CaixaDeTexto 27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9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o 29"/>
          <p:cNvGrpSpPr/>
          <p:nvPr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pic>
          <p:nvPicPr>
            <p:cNvPr id="1027" name="Picture 3" descr="C:\Users\DELL\Downloads\WhatsApp Image 2022-11-09 at 09.22.41.jpe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2192000" cy="6858001"/>
            </a:xfrm>
            <a:prstGeom prst="rect">
              <a:avLst/>
            </a:prstGeom>
            <a:noFill/>
          </p:spPr>
        </p:pic>
        <p:grpSp>
          <p:nvGrpSpPr>
            <p:cNvPr id="9" name="Grupo 28"/>
            <p:cNvGrpSpPr/>
            <p:nvPr/>
          </p:nvGrpSpPr>
          <p:grpSpPr>
            <a:xfrm>
              <a:off x="0" y="221380"/>
              <a:ext cx="8566484" cy="1449715"/>
              <a:chOff x="0" y="221380"/>
              <a:chExt cx="8566484" cy="1449715"/>
            </a:xfrm>
          </p:grpSpPr>
          <p:sp>
            <p:nvSpPr>
              <p:cNvPr id="7" name="Retângulo 6"/>
              <p:cNvSpPr/>
              <p:nvPr/>
            </p:nvSpPr>
            <p:spPr>
              <a:xfrm>
                <a:off x="3048000" y="304800"/>
                <a:ext cx="5518484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1600" dirty="0" smtClean="0">
                    <a:solidFill>
                      <a:schemeClr val="tx2"/>
                    </a:solidFill>
                    <a:latin typeface="Bell MT" pitchFamily="18" charset="0"/>
                  </a:rPr>
                  <a:t>IV CONGRESSO ARAGUAIENSE DE CIÊNCIAS EXATA, TECNOLÓGICA E SOCIAL APLICADA</a:t>
                </a:r>
              </a:p>
              <a:p>
                <a:r>
                  <a:rPr lang="pt-BR" sz="1600" b="1" dirty="0" smtClean="0">
                    <a:solidFill>
                      <a:schemeClr val="tx2"/>
                    </a:solidFill>
                    <a:latin typeface="Bell MT" pitchFamily="18" charset="0"/>
                  </a:rPr>
                  <a:t>Inovações </a:t>
                </a:r>
                <a:r>
                  <a:rPr lang="pt-BR" sz="1600" b="1" dirty="0" smtClean="0">
                    <a:solidFill>
                      <a:schemeClr val="tx2"/>
                    </a:solidFill>
                    <a:latin typeface="Bell MT" pitchFamily="18" charset="0"/>
                  </a:rPr>
                  <a:t>Educacionais e reflexões para um direcionamento mais inclusivo e </a:t>
                </a:r>
                <a:r>
                  <a:rPr lang="pt-BR" sz="1600" b="1" dirty="0" smtClean="0">
                    <a:solidFill>
                      <a:schemeClr val="tx2"/>
                    </a:solidFill>
                    <a:latin typeface="Bell MT" pitchFamily="18" charset="0"/>
                  </a:rPr>
                  <a:t>sustentável</a:t>
                </a:r>
                <a:endParaRPr lang="pt-BR" sz="1600" b="1" dirty="0">
                  <a:solidFill>
                    <a:schemeClr val="tx2"/>
                  </a:solidFill>
                  <a:latin typeface="Bell MT" pitchFamily="18" charset="0"/>
                </a:endParaRPr>
              </a:p>
            </p:txBody>
          </p:sp>
          <p:grpSp>
            <p:nvGrpSpPr>
              <p:cNvPr id="10" name="Grupo 27"/>
              <p:cNvGrpSpPr/>
              <p:nvPr/>
            </p:nvGrpSpPr>
            <p:grpSpPr>
              <a:xfrm>
                <a:off x="0" y="221380"/>
                <a:ext cx="2799470" cy="1449715"/>
                <a:chOff x="0" y="221380"/>
                <a:chExt cx="2799470" cy="1449715"/>
              </a:xfrm>
            </p:grpSpPr>
            <p:sp>
              <p:nvSpPr>
                <p:cNvPr id="25" name="CaixaDeTexto 24"/>
                <p:cNvSpPr txBox="1"/>
                <p:nvPr/>
              </p:nvSpPr>
              <p:spPr>
                <a:xfrm>
                  <a:off x="0" y="1147875"/>
                  <a:ext cx="279947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4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Bell MT" pitchFamily="18" charset="0"/>
                      <a:cs typeface="Times New Roman" pitchFamily="18" charset="0"/>
                    </a:rPr>
                    <a:t>Santana do Araguaia-PA</a:t>
                  </a:r>
                </a:p>
                <a:p>
                  <a:pPr algn="ctr"/>
                  <a:r>
                    <a:rPr lang="pt-BR" sz="14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Bell MT" pitchFamily="18" charset="0"/>
                      <a:cs typeface="Times New Roman" pitchFamily="18" charset="0"/>
                    </a:rPr>
                    <a:t>05 a 09 de dezembro, 2022</a:t>
                  </a:r>
                  <a:endParaRPr lang="pt-BR" sz="1400" dirty="0">
                    <a:solidFill>
                      <a:schemeClr val="accent5">
                        <a:lumMod val="50000"/>
                      </a:schemeClr>
                    </a:solidFill>
                    <a:latin typeface="Bell MT" pitchFamily="18" charset="0"/>
                    <a:cs typeface="Times New Roman" pitchFamily="18" charset="0"/>
                  </a:endParaRPr>
                </a:p>
              </p:txBody>
            </p:sp>
            <p:pic>
              <p:nvPicPr>
                <p:cNvPr id="27" name="Picture 4" descr="C:\Users\DELL\Downloads\WhatsApp Image 2022-11-09 at 09.17.40.jpeg"/>
                <p:cNvPicPr>
                  <a:picLocks noChangeAspect="1" noChangeArrowheads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 l="5036" t="19101" r="1918" b="25708"/>
                <a:stretch>
                  <a:fillRect/>
                </a:stretch>
              </p:blipFill>
              <p:spPr bwMode="auto">
                <a:xfrm>
                  <a:off x="96252" y="221380"/>
                  <a:ext cx="2658794" cy="998807"/>
                </a:xfrm>
                <a:prstGeom prst="rect">
                  <a:avLst/>
                </a:prstGeom>
                <a:noFill/>
              </p:spPr>
            </p:pic>
          </p:grpSp>
        </p:grpSp>
        <p:grpSp>
          <p:nvGrpSpPr>
            <p:cNvPr id="21" name="Grupo 12"/>
            <p:cNvGrpSpPr/>
            <p:nvPr/>
          </p:nvGrpSpPr>
          <p:grpSpPr>
            <a:xfrm>
              <a:off x="1748733" y="5829931"/>
              <a:ext cx="1145888" cy="899287"/>
              <a:chOff x="5565925" y="5381317"/>
              <a:chExt cx="1473712" cy="928702"/>
            </a:xfrm>
          </p:grpSpPr>
          <p:sp>
            <p:nvSpPr>
              <p:cNvPr id="23" name="Retângulo 22"/>
              <p:cNvSpPr/>
              <p:nvPr/>
            </p:nvSpPr>
            <p:spPr>
              <a:xfrm>
                <a:off x="5569320" y="5381317"/>
                <a:ext cx="1470317" cy="928702"/>
              </a:xfrm>
              <a:prstGeom prst="rect">
                <a:avLst/>
              </a:prstGeom>
              <a:solidFill>
                <a:srgbClr val="3A3A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24" name="Imagem 23"/>
              <p:cNvPicPr/>
              <p:nvPr/>
            </p:nvPicPr>
            <p:blipFill rotWithShape="1">
              <a:blip r:embed="rId4" cstate="print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  <a:extLst>
                  <a:ext uri="{28A0092B-C50C-407E-A947-70E740481C1C}">
    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  </a:ext>
                </a:extLst>
              </a:blip>
              <a:srcRect l="12865" t="21888" r="12953" b="21163"/>
              <a:stretch/>
            </p:blipFill>
            <p:spPr bwMode="auto">
              <a:xfrm>
                <a:off x="5565925" y="5392955"/>
                <a:ext cx="1469997" cy="89417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    </a:ext>
              </a:extLst>
            </p:spPr>
          </p:pic>
        </p:grpSp>
        <p:pic>
          <p:nvPicPr>
            <p:cNvPr id="28" name="Imagem 27" descr="Texto, Logotipo&#10;&#10;Descrição gerada automaticamente">
              <a:extLst>
                <a:ext uri="{FF2B5EF4-FFF2-40B4-BE49-F238E27FC236}">
                  <a16:creationId xmlns:a16="http://schemas.microsoft.com/office/drawing/2014/main" xmlns="" id="{77846CB4-B089-4DA9-978D-9B68B5D87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5827363"/>
              <a:ext cx="1692134" cy="917620"/>
            </a:xfrm>
            <a:prstGeom prst="rect">
              <a:avLst/>
            </a:prstGeom>
            <a:solidFill>
              <a:srgbClr val="3A3A3A"/>
            </a:solidFill>
          </p:spPr>
        </p:pic>
        <p:pic>
          <p:nvPicPr>
            <p:cNvPr id="29" name="Picture 9" descr="Nota Informativa | Fapespa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60096" y="5764051"/>
              <a:ext cx="2724877" cy="1042579"/>
            </a:xfrm>
            <a:prstGeom prst="rect">
              <a:avLst/>
            </a:prstGeom>
            <a:noFill/>
          </p:spPr>
        </p:pic>
      </p:grpSp>
      <p:sp>
        <p:nvSpPr>
          <p:cNvPr id="22" name="Retângulo 21"/>
          <p:cNvSpPr/>
          <p:nvPr/>
        </p:nvSpPr>
        <p:spPr>
          <a:xfrm>
            <a:off x="0" y="2213811"/>
            <a:ext cx="12192000" cy="2534652"/>
          </a:xfrm>
          <a:prstGeom prst="rect">
            <a:avLst/>
          </a:prstGeom>
          <a:solidFill>
            <a:schemeClr val="accent5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0" y="3313186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tx2"/>
                </a:solidFill>
                <a:latin typeface="Bell MT" pitchFamily="18" charset="0"/>
              </a:rPr>
              <a:t>XXXXXXXX</a:t>
            </a:r>
          </a:p>
          <a:p>
            <a:pPr algn="ctr"/>
            <a:r>
              <a:rPr lang="pt-BR" sz="1600" dirty="0" smtClean="0">
                <a:solidFill>
                  <a:schemeClr val="tx2"/>
                </a:solidFill>
                <a:latin typeface="Bell MT" pitchFamily="18" charset="0"/>
              </a:rPr>
              <a:t>XXXXXXXX</a:t>
            </a:r>
          </a:p>
          <a:p>
            <a:pPr algn="ctr"/>
            <a:r>
              <a:rPr lang="pt-BR" sz="1600" dirty="0" smtClean="0">
                <a:solidFill>
                  <a:schemeClr val="tx2"/>
                </a:solidFill>
                <a:latin typeface="Bell MT" pitchFamily="18" charset="0"/>
              </a:rPr>
              <a:t>XXXXXXXX</a:t>
            </a:r>
          </a:p>
          <a:p>
            <a:pPr algn="ctr"/>
            <a:r>
              <a:rPr lang="pt-BR" sz="1600" dirty="0" smtClean="0">
                <a:solidFill>
                  <a:schemeClr val="tx2"/>
                </a:solidFill>
                <a:latin typeface="Bell MT" pitchFamily="18" charset="0"/>
              </a:rPr>
              <a:t>XXXXXXXX</a:t>
            </a:r>
            <a:endParaRPr lang="pt-BR" sz="1600" dirty="0">
              <a:solidFill>
                <a:schemeClr val="tx2"/>
              </a:solidFill>
              <a:latin typeface="Bell MT" pitchFamily="18" charset="0"/>
            </a:endParaRPr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xmlns="" id="{C495B1BA-681F-40DC-B49E-8B47E80EA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18613"/>
            <a:ext cx="12192000" cy="790696"/>
          </a:xfrm>
        </p:spPr>
        <p:txBody>
          <a:bodyPr>
            <a:noAutofit/>
          </a:bodyPr>
          <a:lstStyle/>
          <a:p>
            <a:r>
              <a:rPr lang="pt-BR" sz="4400" b="1" dirty="0" smtClean="0">
                <a:solidFill>
                  <a:schemeClr val="tx2"/>
                </a:solidFill>
                <a:latin typeface="Bell MT" pitchFamily="18" charset="0"/>
                <a:cs typeface="Arial" panose="020B0604020202020204" pitchFamily="34" charset="0"/>
              </a:rPr>
              <a:t>AGRADECIMENTO</a:t>
            </a:r>
            <a:endParaRPr lang="en-US" sz="4400" b="1" dirty="0">
              <a:solidFill>
                <a:schemeClr val="tx2"/>
              </a:solidFill>
              <a:latin typeface="Bell MT" pitchFamily="18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50616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775511" y="356755"/>
            <a:ext cx="342279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INTRODUÇÃO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6" name="Grupo 29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8" name="CaixaDeTexto 27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9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4" name="Retângulo 23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775511" y="356755"/>
            <a:ext cx="278210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OBJETIVOS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5" name="Grupo 24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6" name="CaixaDeTexto 25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7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86086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METODOLOGIA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3" name="Grupo 22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4" name="CaixaDeTexto 23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5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6" name="Retângulo 25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86086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METODOLOGIA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" name="Grupo 22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4" name="CaixaDeTexto 23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5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6" name="Retângulo 25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86086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METODOLOGIA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" name="Grupo 22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4" name="CaixaDeTexto 23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5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6" name="Retângulo 25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29231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RESULTADOS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2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823410" y="336884"/>
            <a:ext cx="9368589" cy="673769"/>
          </a:xfrm>
          <a:prstGeom prst="rect">
            <a:avLst/>
          </a:prstGeom>
          <a:solidFill>
            <a:srgbClr val="3A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8331135" y="340713"/>
            <a:ext cx="329231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  <a:latin typeface="Bell MT" pitchFamily="18" charset="0"/>
                <a:cs typeface="Times New Roman" pitchFamily="18" charset="0"/>
              </a:rPr>
              <a:t>RESULTADOS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21D8A27C-3F59-4F65-AB59-95451F1351DF}"/>
              </a:ext>
            </a:extLst>
          </p:cNvPr>
          <p:cNvSpPr/>
          <p:nvPr/>
        </p:nvSpPr>
        <p:spPr>
          <a:xfrm>
            <a:off x="0" y="6755642"/>
            <a:ext cx="12192000" cy="10235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4" name="Grupo 21"/>
          <p:cNvGrpSpPr/>
          <p:nvPr/>
        </p:nvGrpSpPr>
        <p:grpSpPr>
          <a:xfrm>
            <a:off x="0" y="221380"/>
            <a:ext cx="2799470" cy="1449715"/>
            <a:chOff x="0" y="221380"/>
            <a:chExt cx="2799470" cy="1449715"/>
          </a:xfrm>
        </p:grpSpPr>
        <p:sp>
          <p:nvSpPr>
            <p:cNvPr id="23" name="CaixaDeTexto 22"/>
            <p:cNvSpPr txBox="1"/>
            <p:nvPr/>
          </p:nvSpPr>
          <p:spPr>
            <a:xfrm>
              <a:off x="0" y="1147875"/>
              <a:ext cx="2799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Santana do Araguaia-PA</a:t>
              </a:r>
            </a:p>
            <a:p>
              <a:pPr algn="ctr"/>
              <a:r>
                <a:rPr lang="pt-BR" sz="1400" dirty="0" smtClean="0">
                  <a:solidFill>
                    <a:schemeClr val="accent5">
                      <a:lumMod val="50000"/>
                    </a:schemeClr>
                  </a:solidFill>
                  <a:latin typeface="Bell MT" pitchFamily="18" charset="0"/>
                  <a:cs typeface="Times New Roman" pitchFamily="18" charset="0"/>
                </a:rPr>
                <a:t>05 a 09 de dezembro, 2022</a:t>
              </a:r>
              <a:endParaRPr lang="pt-BR" sz="1400" dirty="0">
                <a:solidFill>
                  <a:schemeClr val="accent5">
                    <a:lumMod val="50000"/>
                  </a:schemeClr>
                </a:solidFill>
                <a:latin typeface="Bell MT" pitchFamily="18" charset="0"/>
                <a:cs typeface="Times New Roman" pitchFamily="18" charset="0"/>
              </a:endParaRPr>
            </a:p>
          </p:txBody>
        </p:sp>
        <p:pic>
          <p:nvPicPr>
            <p:cNvPr id="24" name="Picture 4" descr="C:\Users\DELL\Downloads\WhatsApp Image 2022-11-09 at 09.17.40.jpe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36" t="19101" r="1918" b="25708"/>
            <a:stretch>
              <a:fillRect/>
            </a:stretch>
          </p:blipFill>
          <p:spPr bwMode="auto">
            <a:xfrm>
              <a:off x="96252" y="221380"/>
              <a:ext cx="2658794" cy="998807"/>
            </a:xfrm>
            <a:prstGeom prst="rect">
              <a:avLst/>
            </a:prstGeom>
            <a:noFill/>
          </p:spPr>
        </p:pic>
      </p:grpSp>
      <p:sp>
        <p:nvSpPr>
          <p:cNvPr id="25" name="Retângulo 24"/>
          <p:cNvSpPr/>
          <p:nvPr/>
        </p:nvSpPr>
        <p:spPr>
          <a:xfrm>
            <a:off x="2951748" y="1661209"/>
            <a:ext cx="8601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Xxxxxxxxxxxxxxxxxxxxxxxxxxxxxxxxxxxxxxxxxxxxxxxxxxxxxxxxxxxx</a:t>
            </a:r>
            <a:endParaRPr lang="pt-BR" sz="2400" dirty="0" smtClean="0">
              <a:solidFill>
                <a:schemeClr val="tx2"/>
              </a:solidFill>
              <a:latin typeface="Bell MT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err="1" smtClean="0">
                <a:solidFill>
                  <a:schemeClr val="tx2"/>
                </a:solidFill>
                <a:latin typeface="Bell MT" pitchFamily="18" charset="0"/>
              </a:rPr>
              <a:t>xxxxxxxxxxxxxxxxxxxxxxxxxxxxxxxxxxxxxxxxxxxxxxxxxxxxxxxxx</a:t>
            </a:r>
            <a:endParaRPr lang="pt-BR" sz="2400" dirty="0">
              <a:solidFill>
                <a:schemeClr val="tx2"/>
              </a:solidFill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600000" advClick="0" advTm="30000"/>
    </mc:Choice>
    <mc:Fallback>
      <p:transition spd="slow" advClick="0"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1259</TotalTime>
  <Words>440</Words>
  <Application>Microsoft Office PowerPoint</Application>
  <PresentationFormat>Personalizar</PresentationFormat>
  <Paragraphs>116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TITULO DO TRABALHO: SUBTÍTULO DO TRABALHO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AGRADECIMENTO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SBQP2021</dc:creator>
  <cp:lastModifiedBy>Marcela Marçal</cp:lastModifiedBy>
  <cp:revision>45</cp:revision>
  <dcterms:created xsi:type="dcterms:W3CDTF">2019-08-21T17:45:43Z</dcterms:created>
  <dcterms:modified xsi:type="dcterms:W3CDTF">2022-11-09T14:41:30Z</dcterms:modified>
</cp:coreProperties>
</file>