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8288000" cy="10287000"/>
  <p:notesSz cx="18288000" cy="10287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1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5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Relationship Id="rId13" Type="http://schemas.openxmlformats.org/officeDocument/2006/relationships/image" Target="../media/image7.png"/><Relationship Id="rId14" Type="http://schemas.openxmlformats.org/officeDocument/2006/relationships/image" Target="../media/image8.png"/><Relationship Id="rId15" Type="http://schemas.openxmlformats.org/officeDocument/2006/relationships/image" Target="../media/image9.png"/><Relationship Id="rId16" Type="http://schemas.openxmlformats.org/officeDocument/2006/relationships/image" Target="../media/image10.png"/><Relationship Id="rId17" Type="http://schemas.openxmlformats.org/officeDocument/2006/relationships/image" Target="../media/image11.png"/><Relationship Id="rId18" Type="http://schemas.openxmlformats.org/officeDocument/2006/relationships/image" Target="../media/image12.png"/><Relationship Id="rId19" Type="http://schemas.openxmlformats.org/officeDocument/2006/relationships/image" Target="../media/image13.png"/><Relationship Id="rId20" Type="http://schemas.openxmlformats.org/officeDocument/2006/relationships/image" Target="../media/image14.png"/><Relationship Id="rId21" Type="http://schemas.openxmlformats.org/officeDocument/2006/relationships/image" Target="../media/image15.png"/><Relationship Id="rId22" Type="http://schemas.openxmlformats.org/officeDocument/2006/relationships/image" Target="../media/image16.png"/><Relationship Id="rId23" Type="http://schemas.openxmlformats.org/officeDocument/2006/relationships/image" Target="../media/image17.png"/><Relationship Id="rId24" Type="http://schemas.openxmlformats.org/officeDocument/2006/relationships/image" Target="../media/image18.png"/><Relationship Id="rId25" Type="http://schemas.openxmlformats.org/officeDocument/2006/relationships/image" Target="../media/image19.png"/><Relationship Id="rId26" Type="http://schemas.openxmlformats.org/officeDocument/2006/relationships/image" Target="../media/image20.png"/><Relationship Id="rId27" Type="http://schemas.openxmlformats.org/officeDocument/2006/relationships/image" Target="../media/image21.png"/><Relationship Id="rId28" Type="http://schemas.openxmlformats.org/officeDocument/2006/relationships/image" Target="../media/image22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95656"/>
            <a:ext cx="18288000" cy="1697989"/>
          </a:xfrm>
          <a:custGeom>
            <a:avLst/>
            <a:gdLst/>
            <a:ahLst/>
            <a:cxnLst/>
            <a:rect l="l" t="t" r="r" b="b"/>
            <a:pathLst>
              <a:path w="18288000" h="1697989">
                <a:moveTo>
                  <a:pt x="18288000" y="0"/>
                </a:moveTo>
                <a:lnTo>
                  <a:pt x="0" y="0"/>
                </a:lnTo>
                <a:lnTo>
                  <a:pt x="0" y="1697481"/>
                </a:lnTo>
                <a:lnTo>
                  <a:pt x="18288000" y="1697481"/>
                </a:lnTo>
                <a:lnTo>
                  <a:pt x="18288000" y="0"/>
                </a:lnTo>
                <a:close/>
              </a:path>
            </a:pathLst>
          </a:custGeom>
          <a:solidFill>
            <a:srgbClr val="EDEF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0" y="2267710"/>
            <a:ext cx="18288000" cy="8019415"/>
          </a:xfrm>
          <a:custGeom>
            <a:avLst/>
            <a:gdLst/>
            <a:ahLst/>
            <a:cxnLst/>
            <a:rect l="l" t="t" r="r" b="b"/>
            <a:pathLst>
              <a:path w="18288000" h="8019415">
                <a:moveTo>
                  <a:pt x="18288000" y="0"/>
                </a:moveTo>
                <a:lnTo>
                  <a:pt x="0" y="0"/>
                </a:lnTo>
                <a:lnTo>
                  <a:pt x="0" y="8019160"/>
                </a:lnTo>
                <a:lnTo>
                  <a:pt x="18288000" y="8019160"/>
                </a:lnTo>
                <a:lnTo>
                  <a:pt x="18288000" y="0"/>
                </a:lnTo>
                <a:close/>
              </a:path>
            </a:pathLst>
          </a:custGeom>
          <a:solidFill>
            <a:srgbClr val="EDEFEE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5794736" y="350520"/>
            <a:ext cx="2313432" cy="1697736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800576" y="454152"/>
            <a:ext cx="155448" cy="149351"/>
          </a:xfrm>
          <a:prstGeom prst="rect">
            <a:avLst/>
          </a:prstGeom>
        </p:spPr>
      </p:pic>
      <p:pic>
        <p:nvPicPr>
          <p:cNvPr id="20" name="bg object 20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7026128" y="463296"/>
            <a:ext cx="170688" cy="73151"/>
          </a:xfrm>
          <a:prstGeom prst="rect">
            <a:avLst/>
          </a:prstGeom>
        </p:spPr>
      </p:pic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7269968" y="530352"/>
            <a:ext cx="134111" cy="115824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7440656" y="694944"/>
            <a:ext cx="155448" cy="109727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7556480" y="911352"/>
            <a:ext cx="128015" cy="103631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17596104" y="1133856"/>
            <a:ext cx="106678" cy="143255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14" cstate="print"/>
          <a:stretch>
            <a:fillRect/>
          </a:stretch>
        </p:blipFill>
        <p:spPr>
          <a:xfrm>
            <a:off x="17544288" y="1377695"/>
            <a:ext cx="103630" cy="140207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5" cstate="print"/>
          <a:stretch>
            <a:fillRect/>
          </a:stretch>
        </p:blipFill>
        <p:spPr>
          <a:xfrm>
            <a:off x="17364456" y="1563623"/>
            <a:ext cx="149351" cy="149351"/>
          </a:xfrm>
          <a:prstGeom prst="rect">
            <a:avLst/>
          </a:prstGeom>
        </p:spPr>
      </p:pic>
      <p:pic>
        <p:nvPicPr>
          <p:cNvPr id="27" name="bg object 27"/>
          <p:cNvPicPr/>
          <p:nvPr/>
        </p:nvPicPr>
        <p:blipFill>
          <a:blip r:embed="rId16" cstate="print"/>
          <a:stretch>
            <a:fillRect/>
          </a:stretch>
        </p:blipFill>
        <p:spPr>
          <a:xfrm>
            <a:off x="17175480" y="1691639"/>
            <a:ext cx="115821" cy="124968"/>
          </a:xfrm>
          <a:prstGeom prst="rect">
            <a:avLst/>
          </a:prstGeom>
        </p:spPr>
      </p:pic>
      <p:pic>
        <p:nvPicPr>
          <p:cNvPr id="28" name="bg object 28"/>
          <p:cNvPicPr/>
          <p:nvPr/>
        </p:nvPicPr>
        <p:blipFill>
          <a:blip r:embed="rId17" cstate="print"/>
          <a:stretch>
            <a:fillRect/>
          </a:stretch>
        </p:blipFill>
        <p:spPr>
          <a:xfrm>
            <a:off x="16928592" y="1712975"/>
            <a:ext cx="146303" cy="146303"/>
          </a:xfrm>
          <a:prstGeom prst="rect">
            <a:avLst/>
          </a:prstGeom>
        </p:spPr>
      </p:pic>
      <p:pic>
        <p:nvPicPr>
          <p:cNvPr id="29" name="bg object 29"/>
          <p:cNvPicPr/>
          <p:nvPr/>
        </p:nvPicPr>
        <p:blipFill>
          <a:blip r:embed="rId18" cstate="print"/>
          <a:stretch>
            <a:fillRect/>
          </a:stretch>
        </p:blipFill>
        <p:spPr>
          <a:xfrm>
            <a:off x="16681704" y="1679447"/>
            <a:ext cx="146303" cy="149351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16450056" y="1563623"/>
            <a:ext cx="167640" cy="128016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20" cstate="print"/>
          <a:stretch>
            <a:fillRect/>
          </a:stretch>
        </p:blipFill>
        <p:spPr>
          <a:xfrm>
            <a:off x="16340328" y="1377695"/>
            <a:ext cx="158496" cy="79248"/>
          </a:xfrm>
          <a:prstGeom prst="rect">
            <a:avLst/>
          </a:prstGeom>
        </p:spPr>
      </p:pic>
      <p:pic>
        <p:nvPicPr>
          <p:cNvPr id="32" name="bg object 32"/>
          <p:cNvPicPr/>
          <p:nvPr/>
        </p:nvPicPr>
        <p:blipFill>
          <a:blip r:embed="rId21" cstate="print"/>
          <a:stretch>
            <a:fillRect/>
          </a:stretch>
        </p:blipFill>
        <p:spPr>
          <a:xfrm>
            <a:off x="16276320" y="1161288"/>
            <a:ext cx="173736" cy="88392"/>
          </a:xfrm>
          <a:prstGeom prst="rect">
            <a:avLst/>
          </a:prstGeom>
        </p:spPr>
      </p:pic>
      <p:pic>
        <p:nvPicPr>
          <p:cNvPr id="33" name="bg object 33"/>
          <p:cNvPicPr/>
          <p:nvPr/>
        </p:nvPicPr>
        <p:blipFill>
          <a:blip r:embed="rId22" cstate="print"/>
          <a:stretch>
            <a:fillRect/>
          </a:stretch>
        </p:blipFill>
        <p:spPr>
          <a:xfrm>
            <a:off x="16297656" y="911352"/>
            <a:ext cx="131063" cy="112775"/>
          </a:xfrm>
          <a:prstGeom prst="rect">
            <a:avLst/>
          </a:prstGeom>
        </p:spPr>
      </p:pic>
      <p:pic>
        <p:nvPicPr>
          <p:cNvPr id="34" name="bg object 34"/>
          <p:cNvPicPr/>
          <p:nvPr/>
        </p:nvPicPr>
        <p:blipFill>
          <a:blip r:embed="rId23" cstate="print"/>
          <a:stretch>
            <a:fillRect/>
          </a:stretch>
        </p:blipFill>
        <p:spPr>
          <a:xfrm>
            <a:off x="16383000" y="673608"/>
            <a:ext cx="134111" cy="131064"/>
          </a:xfrm>
          <a:prstGeom prst="rect">
            <a:avLst/>
          </a:prstGeom>
        </p:spPr>
      </p:pic>
      <p:pic>
        <p:nvPicPr>
          <p:cNvPr id="35" name="bg object 35"/>
          <p:cNvPicPr/>
          <p:nvPr/>
        </p:nvPicPr>
        <p:blipFill>
          <a:blip r:embed="rId24" cstate="print"/>
          <a:stretch>
            <a:fillRect/>
          </a:stretch>
        </p:blipFill>
        <p:spPr>
          <a:xfrm>
            <a:off x="16596360" y="536448"/>
            <a:ext cx="121919" cy="121920"/>
          </a:xfrm>
          <a:prstGeom prst="rect">
            <a:avLst/>
          </a:prstGeom>
        </p:spPr>
      </p:pic>
      <p:pic>
        <p:nvPicPr>
          <p:cNvPr id="36" name="bg object 36"/>
          <p:cNvPicPr/>
          <p:nvPr/>
        </p:nvPicPr>
        <p:blipFill>
          <a:blip r:embed="rId25" cstate="print"/>
          <a:stretch>
            <a:fillRect/>
          </a:stretch>
        </p:blipFill>
        <p:spPr>
          <a:xfrm>
            <a:off x="6641592" y="9488422"/>
            <a:ext cx="2151888" cy="798573"/>
          </a:xfrm>
          <a:prstGeom prst="rect">
            <a:avLst/>
          </a:prstGeom>
        </p:spPr>
      </p:pic>
      <p:pic>
        <p:nvPicPr>
          <p:cNvPr id="37" name="bg object 37"/>
          <p:cNvPicPr/>
          <p:nvPr/>
        </p:nvPicPr>
        <p:blipFill>
          <a:blip r:embed="rId26" cstate="print"/>
          <a:stretch>
            <a:fillRect/>
          </a:stretch>
        </p:blipFill>
        <p:spPr>
          <a:xfrm>
            <a:off x="9857231" y="9659111"/>
            <a:ext cx="2173224" cy="438912"/>
          </a:xfrm>
          <a:prstGeom prst="rect">
            <a:avLst/>
          </a:prstGeom>
        </p:spPr>
      </p:pic>
      <p:pic>
        <p:nvPicPr>
          <p:cNvPr id="38" name="bg object 38"/>
          <p:cNvPicPr/>
          <p:nvPr/>
        </p:nvPicPr>
        <p:blipFill>
          <a:blip r:embed="rId27" cstate="print"/>
          <a:stretch>
            <a:fillRect/>
          </a:stretch>
        </p:blipFill>
        <p:spPr>
          <a:xfrm>
            <a:off x="8729471" y="9720071"/>
            <a:ext cx="1027176" cy="316992"/>
          </a:xfrm>
          <a:prstGeom prst="rect">
            <a:avLst/>
          </a:prstGeom>
        </p:spPr>
      </p:pic>
      <p:sp>
        <p:nvSpPr>
          <p:cNvPr id="39" name="bg object 39"/>
          <p:cNvSpPr/>
          <p:nvPr/>
        </p:nvSpPr>
        <p:spPr>
          <a:xfrm>
            <a:off x="0" y="0"/>
            <a:ext cx="18288000" cy="295910"/>
          </a:xfrm>
          <a:custGeom>
            <a:avLst/>
            <a:gdLst/>
            <a:ahLst/>
            <a:cxnLst/>
            <a:rect l="l" t="t" r="r" b="b"/>
            <a:pathLst>
              <a:path w="18288000" h="295910">
                <a:moveTo>
                  <a:pt x="18288000" y="0"/>
                </a:moveTo>
                <a:lnTo>
                  <a:pt x="0" y="0"/>
                </a:lnTo>
                <a:lnTo>
                  <a:pt x="0" y="295401"/>
                </a:lnTo>
                <a:lnTo>
                  <a:pt x="18288000" y="295401"/>
                </a:lnTo>
                <a:lnTo>
                  <a:pt x="18288000" y="0"/>
                </a:lnTo>
                <a:close/>
              </a:path>
            </a:pathLst>
          </a:custGeom>
          <a:solidFill>
            <a:srgbClr val="616161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40" name="bg object 40"/>
          <p:cNvPicPr/>
          <p:nvPr/>
        </p:nvPicPr>
        <p:blipFill>
          <a:blip r:embed="rId28" cstate="print"/>
          <a:stretch>
            <a:fillRect/>
          </a:stretch>
        </p:blipFill>
        <p:spPr>
          <a:xfrm>
            <a:off x="73152" y="231647"/>
            <a:ext cx="1333500" cy="78790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919217" y="424688"/>
            <a:ext cx="8560435" cy="5213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5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89098" y="4845811"/>
            <a:ext cx="12909803" cy="40963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150" b="0" i="0">
                <a:solidFill>
                  <a:schemeClr val="tx1"/>
                </a:solidFill>
                <a:latin typeface="Microsoft Sans Serif"/>
                <a:cs typeface="Microsoft Sans Serif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9940" y="490854"/>
            <a:ext cx="2297430" cy="11861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755015">
              <a:lnSpc>
                <a:spcPts val="2495"/>
              </a:lnSpc>
              <a:spcBef>
                <a:spcPts val="95"/>
              </a:spcBef>
            </a:pPr>
            <a:r>
              <a:rPr dirty="0" sz="2200" spc="-80" b="1">
                <a:solidFill>
                  <a:srgbClr val="3B3716"/>
                </a:solidFill>
                <a:latin typeface="Verdana"/>
                <a:cs typeface="Verdana"/>
              </a:rPr>
              <a:t>Jornada</a:t>
            </a:r>
            <a:endParaRPr sz="2200">
              <a:latin typeface="Verdana"/>
              <a:cs typeface="Verdana"/>
            </a:endParaRPr>
          </a:p>
          <a:p>
            <a:pPr marL="12700" marR="5080" indent="742315">
              <a:lnSpc>
                <a:spcPct val="74100"/>
              </a:lnSpc>
              <a:spcBef>
                <a:spcPts val="540"/>
              </a:spcBef>
            </a:pPr>
            <a:r>
              <a:rPr dirty="0" sz="2200" spc="35">
                <a:solidFill>
                  <a:srgbClr val="3B3716"/>
                </a:solidFill>
                <a:latin typeface="Verdana"/>
                <a:cs typeface="Verdana"/>
              </a:rPr>
              <a:t>de</a:t>
            </a:r>
            <a:r>
              <a:rPr dirty="0" sz="2200" spc="-120">
                <a:solidFill>
                  <a:srgbClr val="3B3716"/>
                </a:solidFill>
                <a:latin typeface="Verdana"/>
                <a:cs typeface="Verdana"/>
              </a:rPr>
              <a:t> </a:t>
            </a:r>
            <a:r>
              <a:rPr dirty="0" sz="2200" spc="-70" b="1">
                <a:solidFill>
                  <a:srgbClr val="3B3716"/>
                </a:solidFill>
                <a:latin typeface="Verdana"/>
                <a:cs typeface="Verdana"/>
              </a:rPr>
              <a:t>Ensino</a:t>
            </a:r>
            <a:r>
              <a:rPr dirty="0" sz="2200" spc="-70">
                <a:solidFill>
                  <a:srgbClr val="3B3716"/>
                </a:solidFill>
                <a:latin typeface="Verdana"/>
                <a:cs typeface="Verdana"/>
              </a:rPr>
              <a:t>, </a:t>
            </a:r>
            <a:r>
              <a:rPr dirty="0" sz="2200" spc="-760">
                <a:solidFill>
                  <a:srgbClr val="3B3716"/>
                </a:solidFill>
                <a:latin typeface="Verdana"/>
                <a:cs typeface="Verdana"/>
              </a:rPr>
              <a:t> </a:t>
            </a:r>
            <a:r>
              <a:rPr dirty="0" sz="2200" spc="-90" b="1">
                <a:solidFill>
                  <a:srgbClr val="3B3716"/>
                </a:solidFill>
                <a:latin typeface="Verdana"/>
                <a:cs typeface="Verdana"/>
              </a:rPr>
              <a:t>P</a:t>
            </a:r>
            <a:r>
              <a:rPr dirty="0" sz="2200" spc="-80" b="1">
                <a:solidFill>
                  <a:srgbClr val="3B3716"/>
                </a:solidFill>
                <a:latin typeface="Verdana"/>
                <a:cs typeface="Verdana"/>
              </a:rPr>
              <a:t>e</a:t>
            </a:r>
            <a:r>
              <a:rPr dirty="0" sz="2200" spc="-85" b="1">
                <a:solidFill>
                  <a:srgbClr val="3B3716"/>
                </a:solidFill>
                <a:latin typeface="Verdana"/>
                <a:cs typeface="Verdana"/>
              </a:rPr>
              <a:t>s</a:t>
            </a:r>
            <a:r>
              <a:rPr dirty="0" sz="2200" spc="-90" b="1">
                <a:solidFill>
                  <a:srgbClr val="3B3716"/>
                </a:solidFill>
                <a:latin typeface="Verdana"/>
                <a:cs typeface="Verdana"/>
              </a:rPr>
              <a:t>q</a:t>
            </a:r>
            <a:r>
              <a:rPr dirty="0" sz="2200" spc="-95" b="1">
                <a:solidFill>
                  <a:srgbClr val="3B3716"/>
                </a:solidFill>
                <a:latin typeface="Verdana"/>
                <a:cs typeface="Verdana"/>
              </a:rPr>
              <a:t>u</a:t>
            </a:r>
            <a:r>
              <a:rPr dirty="0" sz="2200" spc="-85" b="1">
                <a:solidFill>
                  <a:srgbClr val="3B3716"/>
                </a:solidFill>
                <a:latin typeface="Verdana"/>
                <a:cs typeface="Verdana"/>
              </a:rPr>
              <a:t>is</a:t>
            </a:r>
            <a:r>
              <a:rPr dirty="0" sz="2200" spc="-5" b="1">
                <a:solidFill>
                  <a:srgbClr val="3B3716"/>
                </a:solidFill>
                <a:latin typeface="Verdana"/>
                <a:cs typeface="Verdana"/>
              </a:rPr>
              <a:t>a</a:t>
            </a:r>
            <a:r>
              <a:rPr dirty="0" sz="2200" spc="-155" b="1">
                <a:solidFill>
                  <a:srgbClr val="3B3716"/>
                </a:solidFill>
                <a:latin typeface="Verdana"/>
                <a:cs typeface="Verdana"/>
              </a:rPr>
              <a:t> </a:t>
            </a:r>
            <a:r>
              <a:rPr dirty="0" sz="2200" spc="-5">
                <a:solidFill>
                  <a:srgbClr val="3B3716"/>
                </a:solidFill>
                <a:latin typeface="Verdana"/>
                <a:cs typeface="Verdana"/>
              </a:rPr>
              <a:t>e</a:t>
            </a:r>
            <a:endParaRPr sz="2200">
              <a:latin typeface="Verdana"/>
              <a:cs typeface="Verdana"/>
            </a:endParaRPr>
          </a:p>
          <a:p>
            <a:pPr marL="852169">
              <a:lnSpc>
                <a:spcPts val="2195"/>
              </a:lnSpc>
            </a:pPr>
            <a:r>
              <a:rPr dirty="0" sz="2200" spc="-90" b="1">
                <a:solidFill>
                  <a:srgbClr val="3B3716"/>
                </a:solidFill>
                <a:latin typeface="Verdana"/>
                <a:cs typeface="Verdana"/>
              </a:rPr>
              <a:t>Extensão</a:t>
            </a:r>
            <a:endParaRPr sz="220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X</a:t>
            </a:r>
            <a:r>
              <a:rPr dirty="0" spc="-420"/>
              <a:t> </a:t>
            </a:r>
            <a:r>
              <a:rPr dirty="0" spc="-100"/>
              <a:t>S</a:t>
            </a:r>
            <a:r>
              <a:rPr dirty="0" spc="-130"/>
              <a:t>e</a:t>
            </a:r>
            <a:r>
              <a:rPr dirty="0" spc="265"/>
              <a:t>m</a:t>
            </a:r>
            <a:r>
              <a:rPr dirty="0" spc="-55"/>
              <a:t>i</a:t>
            </a:r>
            <a:r>
              <a:rPr dirty="0" spc="125"/>
              <a:t>n</a:t>
            </a:r>
            <a:r>
              <a:rPr dirty="0" spc="-60"/>
              <a:t>á</a:t>
            </a:r>
            <a:r>
              <a:rPr dirty="0" spc="-95"/>
              <a:t>r</a:t>
            </a:r>
            <a:r>
              <a:rPr dirty="0" spc="-55"/>
              <a:t>i</a:t>
            </a:r>
            <a:r>
              <a:rPr dirty="0"/>
              <a:t>o</a:t>
            </a:r>
            <a:r>
              <a:rPr dirty="0" spc="-120"/>
              <a:t> </a:t>
            </a:r>
            <a:r>
              <a:rPr dirty="0" spc="155"/>
              <a:t>d</a:t>
            </a:r>
            <a:r>
              <a:rPr dirty="0"/>
              <a:t>e</a:t>
            </a:r>
            <a:r>
              <a:rPr dirty="0" spc="-260"/>
              <a:t> </a:t>
            </a:r>
            <a:r>
              <a:rPr dirty="0" spc="-425"/>
              <a:t>I</a:t>
            </a:r>
            <a:r>
              <a:rPr dirty="0" spc="125"/>
              <a:t>n</a:t>
            </a:r>
            <a:r>
              <a:rPr dirty="0" spc="-55"/>
              <a:t>i</a:t>
            </a:r>
            <a:r>
              <a:rPr dirty="0" spc="114"/>
              <a:t>c</a:t>
            </a:r>
            <a:r>
              <a:rPr dirty="0" spc="-55"/>
              <a:t>i</a:t>
            </a:r>
            <a:r>
              <a:rPr dirty="0" spc="-60"/>
              <a:t>a</a:t>
            </a:r>
            <a:r>
              <a:rPr dirty="0" spc="114"/>
              <a:t>ç</a:t>
            </a:r>
            <a:r>
              <a:rPr dirty="0" spc="-60"/>
              <a:t>ã</a:t>
            </a:r>
            <a:r>
              <a:rPr dirty="0"/>
              <a:t>o</a:t>
            </a:r>
            <a:r>
              <a:rPr dirty="0" spc="-155"/>
              <a:t> </a:t>
            </a:r>
            <a:r>
              <a:rPr dirty="0" spc="55"/>
              <a:t>C</a:t>
            </a:r>
            <a:r>
              <a:rPr dirty="0" spc="-55"/>
              <a:t>i</a:t>
            </a:r>
            <a:r>
              <a:rPr dirty="0" spc="-10"/>
              <a:t>e</a:t>
            </a:r>
            <a:r>
              <a:rPr dirty="0" spc="125"/>
              <a:t>n</a:t>
            </a:r>
            <a:r>
              <a:rPr dirty="0" spc="10"/>
              <a:t>t</a:t>
            </a:r>
            <a:r>
              <a:rPr dirty="0" spc="-55"/>
              <a:t>í</a:t>
            </a:r>
            <a:r>
              <a:rPr dirty="0" spc="-80"/>
              <a:t>f</a:t>
            </a:r>
            <a:r>
              <a:rPr dirty="0" spc="-55"/>
              <a:t>i</a:t>
            </a:r>
            <a:r>
              <a:rPr dirty="0" spc="114"/>
              <a:t>c</a:t>
            </a:r>
            <a:r>
              <a:rPr dirty="0"/>
              <a:t>a</a:t>
            </a:r>
            <a:r>
              <a:rPr dirty="0" spc="-220"/>
              <a:t> </a:t>
            </a:r>
            <a:r>
              <a:rPr dirty="0"/>
              <a:t>-</a:t>
            </a:r>
            <a:r>
              <a:rPr dirty="0" spc="-545"/>
              <a:t> </a:t>
            </a:r>
            <a:r>
              <a:rPr dirty="0" b="1">
                <a:latin typeface="Tahoma"/>
                <a:cs typeface="Tahoma"/>
              </a:rPr>
              <a:t>X</a:t>
            </a:r>
            <a:r>
              <a:rPr dirty="0" spc="60" b="1">
                <a:latin typeface="Tahoma"/>
                <a:cs typeface="Tahoma"/>
              </a:rPr>
              <a:t> </a:t>
            </a:r>
            <a:r>
              <a:rPr dirty="0" b="1">
                <a:latin typeface="Tahoma"/>
                <a:cs typeface="Tahoma"/>
              </a:rPr>
              <a:t>S</a:t>
            </a:r>
            <a:r>
              <a:rPr dirty="0" spc="-520" b="1">
                <a:latin typeface="Tahoma"/>
                <a:cs typeface="Tahoma"/>
              </a:rPr>
              <a:t>I</a:t>
            </a:r>
            <a:r>
              <a:rPr dirty="0" b="1">
                <a:latin typeface="Tahoma"/>
                <a:cs typeface="Tahoma"/>
              </a:rPr>
              <a:t>C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04259" y="932626"/>
            <a:ext cx="10492105" cy="856615"/>
          </a:xfrm>
          <a:prstGeom prst="rect">
            <a:avLst/>
          </a:prstGeom>
        </p:spPr>
        <p:txBody>
          <a:bodyPr wrap="square" lIns="0" tIns="4508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355"/>
              </a:spcBef>
            </a:pPr>
            <a:r>
              <a:rPr dirty="0" sz="2750" spc="-35" b="1">
                <a:solidFill>
                  <a:srgbClr val="293A1F"/>
                </a:solidFill>
                <a:latin typeface="Trebuchet MS"/>
                <a:cs typeface="Trebuchet MS"/>
              </a:rPr>
              <a:t>Unifesspa</a:t>
            </a:r>
            <a:r>
              <a:rPr dirty="0" sz="2750" spc="-445" b="1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750" spc="-25">
                <a:solidFill>
                  <a:srgbClr val="293A1F"/>
                </a:solidFill>
                <a:latin typeface="Trebuchet MS"/>
                <a:cs typeface="Trebuchet MS"/>
              </a:rPr>
              <a:t>Conectada</a:t>
            </a:r>
            <a:r>
              <a:rPr dirty="0" sz="2750" spc="-420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750" spc="25">
                <a:solidFill>
                  <a:srgbClr val="293A1F"/>
                </a:solidFill>
                <a:latin typeface="Trebuchet MS"/>
                <a:cs typeface="Trebuchet MS"/>
              </a:rPr>
              <a:t>aos</a:t>
            </a:r>
            <a:r>
              <a:rPr dirty="0" sz="2750" spc="280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750" spc="-40" b="1">
                <a:solidFill>
                  <a:srgbClr val="293A1F"/>
                </a:solidFill>
                <a:latin typeface="Trebuchet MS"/>
                <a:cs typeface="Trebuchet MS"/>
              </a:rPr>
              <a:t>Objetivosdo</a:t>
            </a:r>
            <a:r>
              <a:rPr dirty="0" sz="2750" spc="-340" b="1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750" spc="-55" b="1">
                <a:solidFill>
                  <a:srgbClr val="293A1F"/>
                </a:solidFill>
                <a:latin typeface="Trebuchet MS"/>
                <a:cs typeface="Trebuchet MS"/>
              </a:rPr>
              <a:t>Desenvolvimento</a:t>
            </a:r>
            <a:r>
              <a:rPr dirty="0" sz="2750" spc="-390" b="1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750" spc="-55" b="1">
                <a:solidFill>
                  <a:srgbClr val="293A1F"/>
                </a:solidFill>
                <a:latin typeface="Trebuchet MS"/>
                <a:cs typeface="Trebuchet MS"/>
              </a:rPr>
              <a:t>Sustentável</a:t>
            </a:r>
            <a:endParaRPr sz="2750">
              <a:latin typeface="Trebuchet MS"/>
              <a:cs typeface="Trebuchet MS"/>
            </a:endParaRPr>
          </a:p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dirty="0" sz="2300" spc="-175" b="1">
                <a:solidFill>
                  <a:srgbClr val="293A1F"/>
                </a:solidFill>
                <a:latin typeface="Trebuchet MS"/>
                <a:cs typeface="Trebuchet MS"/>
              </a:rPr>
              <a:t>2</a:t>
            </a:r>
            <a:r>
              <a:rPr dirty="0" sz="2300" b="1">
                <a:solidFill>
                  <a:srgbClr val="293A1F"/>
                </a:solidFill>
                <a:latin typeface="Trebuchet MS"/>
                <a:cs typeface="Trebuchet MS"/>
              </a:rPr>
              <a:t>2</a:t>
            </a:r>
            <a:r>
              <a:rPr dirty="0" sz="2300" spc="-425" b="1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300" b="1">
                <a:solidFill>
                  <a:srgbClr val="293A1F"/>
                </a:solidFill>
                <a:latin typeface="Trebuchet MS"/>
                <a:cs typeface="Trebuchet MS"/>
              </a:rPr>
              <a:t>a</a:t>
            </a:r>
            <a:r>
              <a:rPr dirty="0" sz="2300" spc="-280" b="1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300" spc="-175" b="1">
                <a:solidFill>
                  <a:srgbClr val="293A1F"/>
                </a:solidFill>
                <a:latin typeface="Trebuchet MS"/>
                <a:cs typeface="Trebuchet MS"/>
              </a:rPr>
              <a:t>2</a:t>
            </a:r>
            <a:r>
              <a:rPr dirty="0" sz="2300" spc="-200" b="1">
                <a:solidFill>
                  <a:srgbClr val="293A1F"/>
                </a:solidFill>
                <a:latin typeface="Trebuchet MS"/>
                <a:cs typeface="Trebuchet MS"/>
              </a:rPr>
              <a:t>5</a:t>
            </a:r>
            <a:r>
              <a:rPr dirty="0" sz="2300" b="1">
                <a:solidFill>
                  <a:srgbClr val="293A1F"/>
                </a:solidFill>
                <a:latin typeface="Trebuchet MS"/>
                <a:cs typeface="Trebuchet MS"/>
              </a:rPr>
              <a:t>/</a:t>
            </a:r>
            <a:r>
              <a:rPr dirty="0" sz="2300" spc="-105" b="1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300" spc="-340" b="1">
                <a:solidFill>
                  <a:srgbClr val="293A1F"/>
                </a:solidFill>
                <a:latin typeface="Trebuchet MS"/>
                <a:cs typeface="Trebuchet MS"/>
              </a:rPr>
              <a:t>1</a:t>
            </a:r>
            <a:r>
              <a:rPr dirty="0" sz="2300" spc="-55" b="1">
                <a:solidFill>
                  <a:srgbClr val="293A1F"/>
                </a:solidFill>
                <a:latin typeface="Trebuchet MS"/>
                <a:cs typeface="Trebuchet MS"/>
              </a:rPr>
              <a:t>0</a:t>
            </a:r>
            <a:r>
              <a:rPr dirty="0" sz="2300" b="1">
                <a:solidFill>
                  <a:srgbClr val="293A1F"/>
                </a:solidFill>
                <a:latin typeface="Trebuchet MS"/>
                <a:cs typeface="Trebuchet MS"/>
              </a:rPr>
              <a:t>/</a:t>
            </a:r>
            <a:r>
              <a:rPr dirty="0" sz="2300" spc="-105" b="1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2300" spc="-175" b="1">
                <a:solidFill>
                  <a:srgbClr val="293A1F"/>
                </a:solidFill>
                <a:latin typeface="Trebuchet MS"/>
                <a:cs typeface="Trebuchet MS"/>
              </a:rPr>
              <a:t>2</a:t>
            </a:r>
            <a:r>
              <a:rPr dirty="0" sz="2300" spc="-55" b="1">
                <a:solidFill>
                  <a:srgbClr val="293A1F"/>
                </a:solidFill>
                <a:latin typeface="Trebuchet MS"/>
                <a:cs typeface="Trebuchet MS"/>
              </a:rPr>
              <a:t>0</a:t>
            </a:r>
            <a:r>
              <a:rPr dirty="0" sz="2300" spc="-175" b="1">
                <a:solidFill>
                  <a:srgbClr val="293A1F"/>
                </a:solidFill>
                <a:latin typeface="Trebuchet MS"/>
                <a:cs typeface="Trebuchet MS"/>
              </a:rPr>
              <a:t>2</a:t>
            </a:r>
            <a:r>
              <a:rPr dirty="0" sz="2300" b="1">
                <a:solidFill>
                  <a:srgbClr val="293A1F"/>
                </a:solidFill>
                <a:latin typeface="Trebuchet MS"/>
                <a:cs typeface="Trebuchet MS"/>
              </a:rPr>
              <a:t>4</a:t>
            </a:r>
            <a:endParaRPr sz="2300">
              <a:latin typeface="Trebuchet MS"/>
              <a:cs typeface="Trebuchet MS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0" y="1993392"/>
            <a:ext cx="18288000" cy="274320"/>
          </a:xfrm>
          <a:custGeom>
            <a:avLst/>
            <a:gdLst/>
            <a:ahLst/>
            <a:cxnLst/>
            <a:rect l="l" t="t" r="r" b="b"/>
            <a:pathLst>
              <a:path w="18288000" h="274319">
                <a:moveTo>
                  <a:pt x="18288000" y="0"/>
                </a:moveTo>
                <a:lnTo>
                  <a:pt x="0" y="0"/>
                </a:lnTo>
                <a:lnTo>
                  <a:pt x="0" y="274320"/>
                </a:lnTo>
                <a:lnTo>
                  <a:pt x="18288000" y="274320"/>
                </a:lnTo>
                <a:lnTo>
                  <a:pt x="18288000" y="0"/>
                </a:lnTo>
                <a:close/>
              </a:path>
            </a:pathLst>
          </a:custGeom>
          <a:solidFill>
            <a:srgbClr val="61616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6208267" y="3333445"/>
            <a:ext cx="6261100" cy="848994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5400" spc="-40" b="1">
                <a:solidFill>
                  <a:srgbClr val="293A1F"/>
                </a:solidFill>
                <a:latin typeface="Trebuchet MS"/>
                <a:cs typeface="Trebuchet MS"/>
              </a:rPr>
              <a:t>A</a:t>
            </a:r>
            <a:r>
              <a:rPr dirty="0" sz="5400" spc="-225" b="1">
                <a:solidFill>
                  <a:srgbClr val="293A1F"/>
                </a:solidFill>
                <a:latin typeface="Trebuchet MS"/>
                <a:cs typeface="Trebuchet MS"/>
              </a:rPr>
              <a:t>T</a:t>
            </a:r>
            <a:r>
              <a:rPr dirty="0" sz="5400" spc="-90" b="1">
                <a:solidFill>
                  <a:srgbClr val="293A1F"/>
                </a:solidFill>
                <a:latin typeface="Trebuchet MS"/>
                <a:cs typeface="Trebuchet MS"/>
              </a:rPr>
              <a:t>E</a:t>
            </a:r>
            <a:r>
              <a:rPr dirty="0" sz="5400" spc="245" b="1">
                <a:solidFill>
                  <a:srgbClr val="293A1F"/>
                </a:solidFill>
                <a:latin typeface="Trebuchet MS"/>
                <a:cs typeface="Trebuchet MS"/>
              </a:rPr>
              <a:t>N</a:t>
            </a:r>
            <a:r>
              <a:rPr dirty="0" sz="5400" spc="135" b="1">
                <a:solidFill>
                  <a:srgbClr val="293A1F"/>
                </a:solidFill>
                <a:latin typeface="Trebuchet MS"/>
                <a:cs typeface="Trebuchet MS"/>
              </a:rPr>
              <a:t>Ç</a:t>
            </a:r>
            <a:r>
              <a:rPr dirty="0" sz="5400" spc="-40" b="1">
                <a:solidFill>
                  <a:srgbClr val="293A1F"/>
                </a:solidFill>
                <a:latin typeface="Trebuchet MS"/>
                <a:cs typeface="Trebuchet MS"/>
              </a:rPr>
              <a:t>Ã</a:t>
            </a:r>
            <a:r>
              <a:rPr dirty="0" sz="5400" b="1">
                <a:solidFill>
                  <a:srgbClr val="293A1F"/>
                </a:solidFill>
                <a:latin typeface="Trebuchet MS"/>
                <a:cs typeface="Trebuchet MS"/>
              </a:rPr>
              <a:t>O</a:t>
            </a:r>
            <a:r>
              <a:rPr dirty="0" sz="5400" spc="-555" b="1">
                <a:solidFill>
                  <a:srgbClr val="293A1F"/>
                </a:solidFill>
                <a:latin typeface="Trebuchet MS"/>
                <a:cs typeface="Trebuchet MS"/>
              </a:rPr>
              <a:t> </a:t>
            </a:r>
            <a:r>
              <a:rPr dirty="0" sz="5400" spc="215" b="1">
                <a:solidFill>
                  <a:srgbClr val="293A1F"/>
                </a:solidFill>
                <a:latin typeface="Trebuchet MS"/>
                <a:cs typeface="Trebuchet MS"/>
              </a:rPr>
              <a:t>B</a:t>
            </a:r>
            <a:r>
              <a:rPr dirty="0" sz="5400" spc="25" b="1">
                <a:solidFill>
                  <a:srgbClr val="293A1F"/>
                </a:solidFill>
                <a:latin typeface="Trebuchet MS"/>
                <a:cs typeface="Trebuchet MS"/>
              </a:rPr>
              <a:t>O</a:t>
            </a:r>
            <a:r>
              <a:rPr dirty="0" sz="5400" spc="-95" b="1">
                <a:solidFill>
                  <a:srgbClr val="293A1F"/>
                </a:solidFill>
                <a:latin typeface="Trebuchet MS"/>
                <a:cs typeface="Trebuchet MS"/>
              </a:rPr>
              <a:t>L</a:t>
            </a:r>
            <a:r>
              <a:rPr dirty="0" sz="5400" spc="310" b="1">
                <a:solidFill>
                  <a:srgbClr val="293A1F"/>
                </a:solidFill>
                <a:latin typeface="Trebuchet MS"/>
                <a:cs typeface="Trebuchet MS"/>
              </a:rPr>
              <a:t>S</a:t>
            </a:r>
            <a:r>
              <a:rPr dirty="0" sz="5400" spc="-220" b="1">
                <a:solidFill>
                  <a:srgbClr val="293A1F"/>
                </a:solidFill>
                <a:latin typeface="Trebuchet MS"/>
                <a:cs typeface="Trebuchet MS"/>
              </a:rPr>
              <a:t>I</a:t>
            </a:r>
            <a:r>
              <a:rPr dirty="0" sz="5400" spc="310" b="1">
                <a:solidFill>
                  <a:srgbClr val="293A1F"/>
                </a:solidFill>
                <a:latin typeface="Trebuchet MS"/>
                <a:cs typeface="Trebuchet MS"/>
              </a:rPr>
              <a:t>S</a:t>
            </a:r>
            <a:r>
              <a:rPr dirty="0" sz="5400" spc="-225" b="1">
                <a:solidFill>
                  <a:srgbClr val="293A1F"/>
                </a:solidFill>
                <a:latin typeface="Trebuchet MS"/>
                <a:cs typeface="Trebuchet MS"/>
              </a:rPr>
              <a:t>T</a:t>
            </a:r>
            <a:r>
              <a:rPr dirty="0" sz="5400" b="1">
                <a:solidFill>
                  <a:srgbClr val="293A1F"/>
                </a:solidFill>
                <a:latin typeface="Trebuchet MS"/>
                <a:cs typeface="Trebuchet MS"/>
              </a:rPr>
              <a:t>A</a:t>
            </a:r>
            <a:endParaRPr sz="5400">
              <a:latin typeface="Trebuchet MS"/>
              <a:cs typeface="Trebuchet MS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89535" rIns="0" bIns="0" rtlCol="0" vert="horz">
            <a:spAutoFit/>
          </a:bodyPr>
          <a:lstStyle/>
          <a:p>
            <a:pPr marL="463550" marR="5080">
              <a:lnSpc>
                <a:spcPts val="3190"/>
              </a:lnSpc>
              <a:spcBef>
                <a:spcPts val="705"/>
              </a:spcBef>
            </a:pPr>
            <a:r>
              <a:rPr dirty="0" spc="-75"/>
              <a:t>Localizena</a:t>
            </a:r>
            <a:r>
              <a:rPr dirty="0" spc="-320"/>
              <a:t> </a:t>
            </a:r>
            <a:r>
              <a:rPr dirty="0" spc="-15"/>
              <a:t>programaçãofinal</a:t>
            </a:r>
            <a:r>
              <a:rPr dirty="0" spc="-400"/>
              <a:t> </a:t>
            </a:r>
            <a:r>
              <a:rPr dirty="0" spc="40"/>
              <a:t>do</a:t>
            </a:r>
            <a:r>
              <a:rPr dirty="0" spc="-280"/>
              <a:t> </a:t>
            </a:r>
            <a:r>
              <a:rPr dirty="0" spc="-170"/>
              <a:t>X-SIC,seu</a:t>
            </a:r>
            <a:r>
              <a:rPr dirty="0" spc="-425"/>
              <a:t> </a:t>
            </a:r>
            <a:r>
              <a:rPr dirty="0" spc="-15"/>
              <a:t>nome,</a:t>
            </a:r>
            <a:r>
              <a:rPr dirty="0" spc="-409"/>
              <a:t> </a:t>
            </a:r>
            <a:r>
              <a:rPr dirty="0" spc="-140"/>
              <a:t>sessão,</a:t>
            </a:r>
            <a:r>
              <a:rPr dirty="0" spc="-555"/>
              <a:t> </a:t>
            </a:r>
            <a:r>
              <a:rPr dirty="0" spc="-20"/>
              <a:t>dia</a:t>
            </a:r>
            <a:r>
              <a:rPr dirty="0" spc="-390"/>
              <a:t> </a:t>
            </a:r>
            <a:r>
              <a:rPr dirty="0"/>
              <a:t>e</a:t>
            </a:r>
            <a:r>
              <a:rPr dirty="0" spc="-305"/>
              <a:t> </a:t>
            </a:r>
            <a:r>
              <a:rPr dirty="0" spc="5"/>
              <a:t>horário</a:t>
            </a:r>
            <a:r>
              <a:rPr dirty="0" spc="-390"/>
              <a:t> </a:t>
            </a:r>
            <a:r>
              <a:rPr dirty="0" spc="-5"/>
              <a:t>da </a:t>
            </a:r>
            <a:r>
              <a:rPr dirty="0"/>
              <a:t> </a:t>
            </a:r>
            <a:r>
              <a:rPr dirty="0" spc="-50"/>
              <a:t>suaapresentação.</a:t>
            </a:r>
          </a:p>
          <a:p>
            <a:pPr marL="450850">
              <a:lnSpc>
                <a:spcPct val="100000"/>
              </a:lnSpc>
              <a:spcBef>
                <a:spcPts val="45"/>
              </a:spcBef>
            </a:pPr>
            <a:endParaRPr sz="2800"/>
          </a:p>
          <a:p>
            <a:pPr marL="463550" marR="211454">
              <a:lnSpc>
                <a:spcPts val="3190"/>
              </a:lnSpc>
              <a:spcBef>
                <a:spcPts val="5"/>
              </a:spcBef>
            </a:pPr>
            <a:r>
              <a:rPr dirty="0" spc="-110"/>
              <a:t>Bolsistas</a:t>
            </a:r>
            <a:r>
              <a:rPr dirty="0" spc="-525"/>
              <a:t> </a:t>
            </a:r>
            <a:r>
              <a:rPr dirty="0" spc="15"/>
              <a:t>fora</a:t>
            </a:r>
            <a:r>
              <a:rPr dirty="0" spc="-340"/>
              <a:t> </a:t>
            </a:r>
            <a:r>
              <a:rPr dirty="0" spc="5"/>
              <a:t>de</a:t>
            </a:r>
            <a:r>
              <a:rPr dirty="0" spc="-330"/>
              <a:t> </a:t>
            </a:r>
            <a:r>
              <a:rPr dirty="0" spc="-95"/>
              <a:t>sede,</a:t>
            </a:r>
            <a:r>
              <a:rPr dirty="0" spc="190"/>
              <a:t> </a:t>
            </a:r>
            <a:r>
              <a:rPr dirty="0" spc="-10"/>
              <a:t>link</a:t>
            </a:r>
            <a:r>
              <a:rPr dirty="0" spc="-425"/>
              <a:t> </a:t>
            </a:r>
            <a:r>
              <a:rPr dirty="0" spc="40"/>
              <a:t>do</a:t>
            </a:r>
            <a:r>
              <a:rPr dirty="0" spc="-265"/>
              <a:t> </a:t>
            </a:r>
            <a:r>
              <a:rPr dirty="0" spc="-80"/>
              <a:t>Google</a:t>
            </a:r>
            <a:r>
              <a:rPr dirty="0" spc="-525"/>
              <a:t> </a:t>
            </a:r>
            <a:r>
              <a:rPr dirty="0"/>
              <a:t>Meet</a:t>
            </a:r>
            <a:r>
              <a:rPr dirty="0" spc="-395"/>
              <a:t> </a:t>
            </a:r>
            <a:r>
              <a:rPr dirty="0" spc="-10"/>
              <a:t>(informado</a:t>
            </a:r>
            <a:r>
              <a:rPr dirty="0" spc="-434"/>
              <a:t> </a:t>
            </a:r>
            <a:r>
              <a:rPr dirty="0"/>
              <a:t>na</a:t>
            </a:r>
            <a:r>
              <a:rPr dirty="0" spc="-345"/>
              <a:t> </a:t>
            </a:r>
            <a:r>
              <a:rPr dirty="0" spc="-120"/>
              <a:t>sessão</a:t>
            </a:r>
            <a:r>
              <a:rPr dirty="0" spc="-520"/>
              <a:t> </a:t>
            </a:r>
            <a:r>
              <a:rPr dirty="0" spc="5"/>
              <a:t>que</a:t>
            </a:r>
            <a:r>
              <a:rPr dirty="0" spc="-340"/>
              <a:t> </a:t>
            </a:r>
            <a:r>
              <a:rPr dirty="0" spc="-5"/>
              <a:t>irá </a:t>
            </a:r>
            <a:r>
              <a:rPr dirty="0"/>
              <a:t> </a:t>
            </a:r>
            <a:r>
              <a:rPr dirty="0" spc="-70"/>
              <a:t>apresentar).</a:t>
            </a:r>
          </a:p>
          <a:p>
            <a:pPr marL="463550">
              <a:lnSpc>
                <a:spcPct val="100000"/>
              </a:lnSpc>
              <a:spcBef>
                <a:spcPts val="2600"/>
              </a:spcBef>
            </a:pPr>
            <a:r>
              <a:rPr dirty="0"/>
              <a:t>O</a:t>
            </a:r>
            <a:r>
              <a:rPr dirty="0" spc="-340"/>
              <a:t> </a:t>
            </a:r>
            <a:r>
              <a:rPr dirty="0" spc="70"/>
              <a:t>t</a:t>
            </a:r>
            <a:r>
              <a:rPr dirty="0" spc="-160"/>
              <a:t>e</a:t>
            </a:r>
            <a:r>
              <a:rPr dirty="0" spc="160"/>
              <a:t>m</a:t>
            </a:r>
            <a:r>
              <a:rPr dirty="0" spc="5"/>
              <a:t>p</a:t>
            </a:r>
            <a:r>
              <a:rPr dirty="0"/>
              <a:t>o</a:t>
            </a:r>
            <a:r>
              <a:rPr dirty="0" spc="-240"/>
              <a:t> </a:t>
            </a:r>
            <a:r>
              <a:rPr dirty="0" spc="5"/>
              <a:t>d</a:t>
            </a:r>
            <a:r>
              <a:rPr dirty="0"/>
              <a:t>e</a:t>
            </a:r>
            <a:r>
              <a:rPr dirty="0" spc="-350"/>
              <a:t> </a:t>
            </a:r>
            <a:r>
              <a:rPr dirty="0" spc="-160"/>
              <a:t>a</a:t>
            </a:r>
            <a:r>
              <a:rPr dirty="0" spc="5"/>
              <a:t>p</a:t>
            </a:r>
            <a:r>
              <a:rPr dirty="0" spc="75"/>
              <a:t>r</a:t>
            </a:r>
            <a:r>
              <a:rPr dirty="0" spc="-160"/>
              <a:t>e</a:t>
            </a:r>
            <a:r>
              <a:rPr dirty="0" spc="-235"/>
              <a:t>s</a:t>
            </a:r>
            <a:r>
              <a:rPr dirty="0" spc="-160"/>
              <a:t>e</a:t>
            </a:r>
            <a:r>
              <a:rPr dirty="0" spc="20"/>
              <a:t>n</a:t>
            </a:r>
            <a:r>
              <a:rPr dirty="0" spc="70"/>
              <a:t>t</a:t>
            </a:r>
            <a:r>
              <a:rPr dirty="0" spc="-160"/>
              <a:t>a</a:t>
            </a:r>
            <a:r>
              <a:rPr dirty="0" spc="-235"/>
              <a:t>ç</a:t>
            </a:r>
            <a:r>
              <a:rPr dirty="0" spc="-175"/>
              <a:t>ã</a:t>
            </a:r>
            <a:r>
              <a:rPr dirty="0"/>
              <a:t>o</a:t>
            </a:r>
            <a:r>
              <a:rPr dirty="0" spc="-280"/>
              <a:t> </a:t>
            </a:r>
            <a:r>
              <a:rPr dirty="0"/>
              <a:t>é</a:t>
            </a:r>
            <a:r>
              <a:rPr dirty="0" spc="-350"/>
              <a:t> </a:t>
            </a:r>
            <a:r>
              <a:rPr dirty="0" spc="5"/>
              <a:t>d</a:t>
            </a:r>
            <a:r>
              <a:rPr dirty="0"/>
              <a:t>e</a:t>
            </a:r>
            <a:r>
              <a:rPr dirty="0" spc="-315"/>
              <a:t> </a:t>
            </a:r>
            <a:r>
              <a:rPr dirty="0" spc="-100"/>
              <a:t>1</a:t>
            </a:r>
            <a:r>
              <a:rPr dirty="0"/>
              <a:t>5</a:t>
            </a:r>
            <a:r>
              <a:rPr dirty="0" spc="-350"/>
              <a:t> </a:t>
            </a:r>
            <a:r>
              <a:rPr dirty="0" spc="160"/>
              <a:t>m</a:t>
            </a:r>
            <a:r>
              <a:rPr dirty="0" spc="-75"/>
              <a:t>i</a:t>
            </a:r>
            <a:r>
              <a:rPr dirty="0" spc="20"/>
              <a:t>nu</a:t>
            </a:r>
            <a:r>
              <a:rPr dirty="0" spc="70"/>
              <a:t>t</a:t>
            </a:r>
            <a:r>
              <a:rPr dirty="0" spc="-5"/>
              <a:t>o</a:t>
            </a:r>
            <a:r>
              <a:rPr dirty="0" spc="-235"/>
              <a:t>s</a:t>
            </a:r>
            <a:r>
              <a:rPr dirty="0"/>
              <a:t>.</a:t>
            </a:r>
          </a:p>
          <a:p>
            <a:pPr marL="450850">
              <a:lnSpc>
                <a:spcPct val="100000"/>
              </a:lnSpc>
            </a:pPr>
            <a:endParaRPr sz="3500"/>
          </a:p>
          <a:p>
            <a:pPr marL="463550">
              <a:lnSpc>
                <a:spcPct val="100000"/>
              </a:lnSpc>
              <a:spcBef>
                <a:spcPts val="2485"/>
              </a:spcBef>
            </a:pPr>
            <a:r>
              <a:rPr dirty="0" sz="2200" spc="-65"/>
              <a:t>(</a:t>
            </a:r>
            <a:r>
              <a:rPr dirty="0" sz="2200" spc="-65" b="1">
                <a:solidFill>
                  <a:srgbClr val="FF2F2F"/>
                </a:solidFill>
                <a:latin typeface="Tahoma"/>
                <a:cs typeface="Tahoma"/>
              </a:rPr>
              <a:t>Ao</a:t>
            </a:r>
            <a:r>
              <a:rPr dirty="0" sz="2200" spc="-345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80" b="1">
                <a:solidFill>
                  <a:srgbClr val="FF2F2F"/>
                </a:solidFill>
                <a:latin typeface="Tahoma"/>
                <a:cs typeface="Tahoma"/>
              </a:rPr>
              <a:t>iniciar</a:t>
            </a:r>
            <a:r>
              <a:rPr dirty="0" sz="2200" spc="-280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5" b="1">
                <a:solidFill>
                  <a:srgbClr val="FF2F2F"/>
                </a:solidFill>
                <a:latin typeface="Tahoma"/>
                <a:cs typeface="Tahoma"/>
              </a:rPr>
              <a:t>a</a:t>
            </a:r>
            <a:r>
              <a:rPr dirty="0" sz="2200" spc="-260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80" b="1">
                <a:solidFill>
                  <a:srgbClr val="FF2F2F"/>
                </a:solidFill>
                <a:latin typeface="Tahoma"/>
                <a:cs typeface="Tahoma"/>
              </a:rPr>
              <a:t>preparação</a:t>
            </a:r>
            <a:r>
              <a:rPr dirty="0" sz="2200" spc="-245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55" b="1">
                <a:solidFill>
                  <a:srgbClr val="FF2F2F"/>
                </a:solidFill>
                <a:latin typeface="Tahoma"/>
                <a:cs typeface="Tahoma"/>
              </a:rPr>
              <a:t>dos</a:t>
            </a:r>
            <a:r>
              <a:rPr dirty="0" sz="2200" spc="-310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70" b="1">
                <a:solidFill>
                  <a:srgbClr val="FF2F2F"/>
                </a:solidFill>
                <a:latin typeface="Tahoma"/>
                <a:cs typeface="Tahoma"/>
              </a:rPr>
              <a:t>seus</a:t>
            </a:r>
            <a:r>
              <a:rPr dirty="0" sz="2200" spc="-335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100" b="1">
                <a:solidFill>
                  <a:srgbClr val="FF2F2F"/>
                </a:solidFill>
                <a:latin typeface="Tahoma"/>
                <a:cs typeface="Tahoma"/>
              </a:rPr>
              <a:t>slides</a:t>
            </a:r>
            <a:r>
              <a:rPr dirty="0" sz="2200" spc="-275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85" b="1">
                <a:solidFill>
                  <a:srgbClr val="FF2F2F"/>
                </a:solidFill>
                <a:latin typeface="Tahoma"/>
                <a:cs typeface="Tahoma"/>
              </a:rPr>
              <a:t>apague</a:t>
            </a:r>
            <a:r>
              <a:rPr dirty="0" sz="2200" spc="-295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70" b="1">
                <a:solidFill>
                  <a:srgbClr val="FF2F2F"/>
                </a:solidFill>
                <a:latin typeface="Tahoma"/>
                <a:cs typeface="Tahoma"/>
              </a:rPr>
              <a:t>esta</a:t>
            </a:r>
            <a:r>
              <a:rPr dirty="0" sz="2200" spc="-305" b="1">
                <a:solidFill>
                  <a:srgbClr val="FF2F2F"/>
                </a:solidFill>
                <a:latin typeface="Tahoma"/>
                <a:cs typeface="Tahoma"/>
              </a:rPr>
              <a:t> </a:t>
            </a:r>
            <a:r>
              <a:rPr dirty="0" sz="2200" spc="-110" b="1">
                <a:solidFill>
                  <a:srgbClr val="FF2F2F"/>
                </a:solidFill>
                <a:latin typeface="Tahoma"/>
                <a:cs typeface="Tahoma"/>
              </a:rPr>
              <a:t>mensagem)</a:t>
            </a:r>
            <a:endParaRPr sz="22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2024-10-08T12:59:20Z</dcterms:created>
  <dcterms:modified xsi:type="dcterms:W3CDTF">2024-10-08T12:59:20Z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2024-10-08T00:00:00Z</vt:filetime>
  </property>
</Properties>
</file>