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Kulachat Serif" charset="1" panose="00000000000000000000"/>
      <p:regular r:id="rId25"/>
    </p:embeddedFont>
    <p:embeddedFont>
      <p:font typeface="Montserrat Bold" charset="1" panose="000006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Italics" charset="1" panose="00000500000000000000"/>
      <p:regular r:id="rId28"/>
    </p:embeddedFont>
    <p:embeddedFont>
      <p:font typeface="Montserrat Bold Italics" charset="1" panose="000006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87002"/>
          </a:xfrm>
          <a:custGeom>
            <a:avLst/>
            <a:gdLst/>
            <a:ahLst/>
            <a:cxnLst/>
            <a:rect r="r" b="b" t="t" l="l"/>
            <a:pathLst>
              <a:path h="10287002" w="18288000">
                <a:moveTo>
                  <a:pt x="0" y="0"/>
                </a:moveTo>
                <a:lnTo>
                  <a:pt x="18288000" y="0"/>
                </a:lnTo>
                <a:lnTo>
                  <a:pt x="18288000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2" b="-9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4275" y="683063"/>
            <a:ext cx="4039240" cy="53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812">
                <a:solidFill>
                  <a:srgbClr val="3A3A3A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VI CONARA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56662" y="1221904"/>
            <a:ext cx="4541838" cy="681872"/>
          </a:xfrm>
          <a:custGeom>
            <a:avLst/>
            <a:gdLst/>
            <a:ahLst/>
            <a:cxnLst/>
            <a:rect r="r" b="b" t="t" l="l"/>
            <a:pathLst>
              <a:path h="681872" w="4541838">
                <a:moveTo>
                  <a:pt x="0" y="0"/>
                </a:moveTo>
                <a:lnTo>
                  <a:pt x="4541838" y="0"/>
                </a:lnTo>
                <a:lnTo>
                  <a:pt x="4541838" y="681872"/>
                </a:lnTo>
                <a:lnTo>
                  <a:pt x="0" y="68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6512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73707" y="9456753"/>
            <a:ext cx="3264594" cy="465205"/>
          </a:xfrm>
          <a:custGeom>
            <a:avLst/>
            <a:gdLst/>
            <a:ahLst/>
            <a:cxnLst/>
            <a:rect r="r" b="b" t="t" l="l"/>
            <a:pathLst>
              <a:path h="465205" w="3264594">
                <a:moveTo>
                  <a:pt x="0" y="0"/>
                </a:moveTo>
                <a:lnTo>
                  <a:pt x="3264594" y="0"/>
                </a:lnTo>
                <a:lnTo>
                  <a:pt x="3264594" y="465205"/>
                </a:lnTo>
                <a:lnTo>
                  <a:pt x="0" y="465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90495" y="9163042"/>
            <a:ext cx="2143017" cy="916140"/>
          </a:xfrm>
          <a:custGeom>
            <a:avLst/>
            <a:gdLst/>
            <a:ahLst/>
            <a:cxnLst/>
            <a:rect r="r" b="b" t="t" l="l"/>
            <a:pathLst>
              <a:path h="916140" w="2143017">
                <a:moveTo>
                  <a:pt x="0" y="0"/>
                </a:moveTo>
                <a:lnTo>
                  <a:pt x="2143017" y="0"/>
                </a:lnTo>
                <a:lnTo>
                  <a:pt x="2143017" y="916140"/>
                </a:lnTo>
                <a:lnTo>
                  <a:pt x="0" y="916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84909" y="9084844"/>
            <a:ext cx="1798850" cy="980373"/>
          </a:xfrm>
          <a:custGeom>
            <a:avLst/>
            <a:gdLst/>
            <a:ahLst/>
            <a:cxnLst/>
            <a:rect r="r" b="b" t="t" l="l"/>
            <a:pathLst>
              <a:path h="980373" w="1798850">
                <a:moveTo>
                  <a:pt x="0" y="0"/>
                </a:moveTo>
                <a:lnTo>
                  <a:pt x="1798849" y="0"/>
                </a:lnTo>
                <a:lnTo>
                  <a:pt x="1798849" y="980374"/>
                </a:lnTo>
                <a:lnTo>
                  <a:pt x="0" y="980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80992" y="9381316"/>
            <a:ext cx="3495481" cy="616079"/>
          </a:xfrm>
          <a:custGeom>
            <a:avLst/>
            <a:gdLst/>
            <a:ahLst/>
            <a:cxnLst/>
            <a:rect r="r" b="b" t="t" l="l"/>
            <a:pathLst>
              <a:path h="616079" w="3495481">
                <a:moveTo>
                  <a:pt x="0" y="0"/>
                </a:moveTo>
                <a:lnTo>
                  <a:pt x="3495481" y="0"/>
                </a:lnTo>
                <a:lnTo>
                  <a:pt x="3495481" y="616078"/>
                </a:lnTo>
                <a:lnTo>
                  <a:pt x="0" y="6160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20524" y="9163042"/>
            <a:ext cx="2464385" cy="1052627"/>
          </a:xfrm>
          <a:custGeom>
            <a:avLst/>
            <a:gdLst/>
            <a:ahLst/>
            <a:cxnLst/>
            <a:rect r="r" b="b" t="t" l="l"/>
            <a:pathLst>
              <a:path h="1052627" w="2464385">
                <a:moveTo>
                  <a:pt x="0" y="0"/>
                </a:moveTo>
                <a:lnTo>
                  <a:pt x="2464385" y="0"/>
                </a:lnTo>
                <a:lnTo>
                  <a:pt x="2464385" y="1052627"/>
                </a:lnTo>
                <a:lnTo>
                  <a:pt x="0" y="10526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905103" y="826447"/>
            <a:ext cx="11337207" cy="100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b="true" sz="3361" spc="-42">
                <a:solidFill>
                  <a:srgbClr val="4454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 </a:t>
            </a:r>
            <a:r>
              <a:rPr lang="en-US" b="true" sz="3361" spc="-42">
                <a:solidFill>
                  <a:srgbClr val="4454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CONGRESSO ARAGUAIENSE DE CIÊNCIAS EXATA, TECNOLÓGICA E SOCIAL APLICADA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" y="5482221"/>
            <a:ext cx="18105120" cy="1514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AUTOR 1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AUTOR 2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AUTOR 3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AUTOR 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" y="3612804"/>
            <a:ext cx="18105120" cy="17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83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TITULO DO TRABALHO: SUBTÍTULO DO TRABALHO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503712" y="815654"/>
            <a:ext cx="475558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625530" y="838164"/>
            <a:ext cx="4633770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DISCUSSÕES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704315" y="838164"/>
            <a:ext cx="4554985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DISCUSSÕES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670550" y="770634"/>
            <a:ext cx="4588750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DISCUSSÕES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738080" y="793144"/>
            <a:ext cx="4521220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DISCUSSÕES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753277" y="817340"/>
            <a:ext cx="4506023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CONCLUSÃO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390124" y="806918"/>
            <a:ext cx="4558133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CONCLUSÃO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296060" y="806918"/>
            <a:ext cx="4963240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296060" y="806918"/>
            <a:ext cx="4963240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91440" y="5025024"/>
            <a:ext cx="18105120" cy="1514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XXXXXXXX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XXXXXXXX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XXXXXXXX</a:t>
            </a:r>
          </a:p>
          <a:p>
            <a:pPr algn="ctr">
              <a:lnSpc>
                <a:spcPts val="2879"/>
              </a:lnSpc>
            </a:pPr>
            <a:r>
              <a:rPr lang="en-US" sz="2400" spc="-3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XXXXXXXX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440940" y="806918"/>
            <a:ext cx="6818360" cy="8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AGRADECIMENTOS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018266" y="2709099"/>
            <a:ext cx="12972229" cy="572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b="true" sz="2711" spc="-34">
                <a:solidFill>
                  <a:srgbClr val="4454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ORIENTAÇÕES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Este é um template no estilo </a:t>
            </a:r>
            <a:r>
              <a:rPr lang="en-US" sz="2711" i="true" spc="-34">
                <a:solidFill>
                  <a:srgbClr val="44546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Pecha Kucha</a:t>
            </a: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adaptado para 10 minutos;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Há uma barra amarela na parte de baixo do slide que ajuda a controlar o tempo de cada slide (30 segundos no máximo);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Você tem 20 slides para apresentar e cada slide será apresentado por 30 segundos;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Após 30 segundos, a apresentação passará para o próximo slide automaticamente;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Se você precisar de um slide com mais de 30 segundos, você poderá duplicá-lo;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b="true" sz="2711" spc="-34">
                <a:solidFill>
                  <a:srgbClr val="4454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Mas atenção: </a:t>
            </a: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 apresentação deverá conter </a:t>
            </a:r>
            <a:r>
              <a:rPr lang="en-US" b="true" sz="2711" spc="-34">
                <a:solidFill>
                  <a:srgbClr val="4454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máximo 20 slides;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Não será ampliado o total de slides, nem o tempo total de 10 minutos;</a:t>
            </a:r>
          </a:p>
          <a:p>
            <a:pPr algn="l" marL="490766" indent="-245383" lvl="1">
              <a:lnSpc>
                <a:spcPts val="3254"/>
              </a:lnSpc>
              <a:buFont typeface="Arial"/>
              <a:buChar char="•"/>
            </a:pPr>
            <a:r>
              <a:rPr lang="en-US" sz="2711" spc="-34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Insira seu conteúdo nesse template de modo a assegurar as configurações desejáveis.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2586347" y="794226"/>
            <a:ext cx="4951314" cy="87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3269018" y="805952"/>
            <a:ext cx="3990282" cy="87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2661338"/>
            <a:ext cx="12718911" cy="81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0766" indent="-245383" lvl="1">
              <a:lnSpc>
                <a:spcPts val="325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711" i="true" spc="-34" strike="noStrike" u="none">
                <a:solidFill>
                  <a:srgbClr val="44546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Xxxxxxxxxxxxxxxxxxxxxxxxxxxxxxxxxxxxxxxxxxxxxxxxxxxxxxxxxxxx</a:t>
            </a:r>
          </a:p>
          <a:p>
            <a:pPr algn="l" marL="490766" indent="-245383" lvl="1">
              <a:lnSpc>
                <a:spcPts val="325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711" i="true" spc="-34" strike="noStrike" u="none">
                <a:solidFill>
                  <a:srgbClr val="44546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xxxxxxxxxxxxxxxxxxxxxxxxxxxxxxxxxxxxxxxxxxxxxxxxxxxxxxxxx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1650883" y="826909"/>
            <a:ext cx="560841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1650883" y="815654"/>
            <a:ext cx="560841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1650882" y="815654"/>
            <a:ext cx="560841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503712" y="826909"/>
            <a:ext cx="475558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503712" y="826909"/>
            <a:ext cx="475558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3"/>
            <a:ext cx="20473330" cy="10287002"/>
            <a:chOff x="0" y="0"/>
            <a:chExt cx="27297774" cy="13716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2"/>
            </a:xfrm>
            <a:custGeom>
              <a:avLst/>
              <a:gdLst/>
              <a:ahLst/>
              <a:cxnLst/>
              <a:rect r="r" b="b" t="t" l="l"/>
              <a:pathLst>
                <a:path h="1371600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2"/>
                  </a:lnTo>
                  <a:lnTo>
                    <a:pt x="0" y="137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92" b="-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4538" y="695962"/>
              <a:ext cx="5385654" cy="731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1"/>
                </a:lnSpc>
              </a:pPr>
              <a:r>
                <a:rPr lang="en-US" sz="3812">
                  <a:solidFill>
                    <a:srgbClr val="3A3A3A"/>
                  </a:solidFill>
                  <a:latin typeface="Kulachat Serif"/>
                  <a:ea typeface="Kulachat Serif"/>
                  <a:cs typeface="Kulachat Serif"/>
                  <a:sym typeface="Kulachat Serif"/>
                </a:rPr>
                <a:t>VI CONARA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162136" y="1307849"/>
              <a:ext cx="6055784" cy="909163"/>
            </a:xfrm>
            <a:custGeom>
              <a:avLst/>
              <a:gdLst/>
              <a:ahLst/>
              <a:cxnLst/>
              <a:rect r="r" b="b" t="t" l="l"/>
              <a:pathLst>
                <a:path h="909163" w="6055784">
                  <a:moveTo>
                    <a:pt x="0" y="0"/>
                  </a:moveTo>
                  <a:lnTo>
                    <a:pt x="6055784" y="0"/>
                  </a:lnTo>
                  <a:lnTo>
                    <a:pt x="6055784" y="909163"/>
                  </a:lnTo>
                  <a:lnTo>
                    <a:pt x="0" y="90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512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098276" y="12596306"/>
              <a:ext cx="4352792" cy="620273"/>
            </a:xfrm>
            <a:custGeom>
              <a:avLst/>
              <a:gdLst/>
              <a:ahLst/>
              <a:cxnLst/>
              <a:rect r="r" b="b" t="t" l="l"/>
              <a:pathLst>
                <a:path h="620273" w="4352792">
                  <a:moveTo>
                    <a:pt x="0" y="0"/>
                  </a:moveTo>
                  <a:lnTo>
                    <a:pt x="4352792" y="0"/>
                  </a:lnTo>
                  <a:lnTo>
                    <a:pt x="4352792" y="620273"/>
                  </a:lnTo>
                  <a:lnTo>
                    <a:pt x="0" y="6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53994" y="12204691"/>
              <a:ext cx="2857356" cy="1221520"/>
            </a:xfrm>
            <a:custGeom>
              <a:avLst/>
              <a:gdLst/>
              <a:ahLst/>
              <a:cxnLst/>
              <a:rect r="r" b="b" t="t" l="l"/>
              <a:pathLst>
                <a:path h="1221520" w="2857356">
                  <a:moveTo>
                    <a:pt x="0" y="0"/>
                  </a:moveTo>
                  <a:lnTo>
                    <a:pt x="2857356" y="0"/>
                  </a:lnTo>
                  <a:lnTo>
                    <a:pt x="2857356" y="1221520"/>
                  </a:lnTo>
                  <a:lnTo>
                    <a:pt x="0" y="122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13212" y="12100428"/>
              <a:ext cx="2398466" cy="1307164"/>
            </a:xfrm>
            <a:custGeom>
              <a:avLst/>
              <a:gdLst/>
              <a:ahLst/>
              <a:cxnLst/>
              <a:rect r="r" b="b" t="t" l="l"/>
              <a:pathLst>
                <a:path h="1307164" w="2398466">
                  <a:moveTo>
                    <a:pt x="0" y="0"/>
                  </a:moveTo>
                  <a:lnTo>
                    <a:pt x="2398466" y="0"/>
                  </a:lnTo>
                  <a:lnTo>
                    <a:pt x="2398466" y="1307164"/>
                  </a:lnTo>
                  <a:lnTo>
                    <a:pt x="0" y="130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4656" y="12495723"/>
              <a:ext cx="4660642" cy="821438"/>
            </a:xfrm>
            <a:custGeom>
              <a:avLst/>
              <a:gdLst/>
              <a:ahLst/>
              <a:cxnLst/>
              <a:rect r="r" b="b" t="t" l="l"/>
              <a:pathLst>
                <a:path h="821438" w="4660642">
                  <a:moveTo>
                    <a:pt x="0" y="0"/>
                  </a:moveTo>
                  <a:lnTo>
                    <a:pt x="4660641" y="0"/>
                  </a:lnTo>
                  <a:lnTo>
                    <a:pt x="4660641" y="821438"/>
                  </a:lnTo>
                  <a:lnTo>
                    <a:pt x="0" y="821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227365" y="12204691"/>
              <a:ext cx="3285846" cy="1403502"/>
            </a:xfrm>
            <a:custGeom>
              <a:avLst/>
              <a:gdLst/>
              <a:ahLst/>
              <a:cxnLst/>
              <a:rect r="r" b="b" t="t" l="l"/>
              <a:pathLst>
                <a:path h="1403502" w="3285846">
                  <a:moveTo>
                    <a:pt x="0" y="0"/>
                  </a:moveTo>
                  <a:lnTo>
                    <a:pt x="3285847" y="0"/>
                  </a:lnTo>
                  <a:lnTo>
                    <a:pt x="3285847" y="1403502"/>
                  </a:lnTo>
                  <a:lnTo>
                    <a:pt x="0" y="140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6911702" y="840834"/>
              <a:ext cx="18386096" cy="1495398"/>
              <a:chOff x="0" y="0"/>
              <a:chExt cx="3631821" cy="29538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949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865233" y="840834"/>
              <a:ext cx="18386096" cy="1495398"/>
              <a:chOff x="0" y="0"/>
              <a:chExt cx="3631821" cy="2953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3D83A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911678" y="840834"/>
              <a:ext cx="18386096" cy="1495398"/>
              <a:chOff x="0" y="0"/>
              <a:chExt cx="3631821" cy="29538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631821" cy="295387"/>
              </a:xfrm>
              <a:custGeom>
                <a:avLst/>
                <a:gdLst/>
                <a:ahLst/>
                <a:cxnLst/>
                <a:rect r="r" b="b" t="t" l="l"/>
                <a:pathLst>
                  <a:path h="295387" w="3631821">
                    <a:moveTo>
                      <a:pt x="203200" y="0"/>
                    </a:moveTo>
                    <a:lnTo>
                      <a:pt x="3631821" y="0"/>
                    </a:lnTo>
                    <a:lnTo>
                      <a:pt x="3428621" y="295387"/>
                    </a:lnTo>
                    <a:lnTo>
                      <a:pt x="0" y="295387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A5871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01600" y="0"/>
                <a:ext cx="3428621" cy="2953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12503712" y="804399"/>
            <a:ext cx="4755588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-6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-9525" y="10123938"/>
            <a:ext cx="18307050" cy="172587"/>
            <a:chOff x="0" y="0"/>
            <a:chExt cx="24409400" cy="2301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24384000" cy="204724"/>
            </a:xfrm>
            <a:custGeom>
              <a:avLst/>
              <a:gdLst/>
              <a:ahLst/>
              <a:cxnLst/>
              <a:rect r="r" b="b" t="t" l="l"/>
              <a:pathLst>
                <a:path h="2047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04724"/>
                  </a:lnTo>
                  <a:lnTo>
                    <a:pt x="0" y="204724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409400" cy="230124"/>
            </a:xfrm>
            <a:custGeom>
              <a:avLst/>
              <a:gdLst/>
              <a:ahLst/>
              <a:cxnLst/>
              <a:rect r="r" b="b" t="t" l="l"/>
              <a:pathLst>
                <a:path h="230124" w="24409400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17424"/>
                  </a:lnTo>
                  <a:cubicBezTo>
                    <a:pt x="24409400" y="224409"/>
                    <a:pt x="24403686" y="230124"/>
                    <a:pt x="24396700" y="230124"/>
                  </a:cubicBezTo>
                  <a:lnTo>
                    <a:pt x="12700" y="230124"/>
                  </a:lnTo>
                  <a:cubicBezTo>
                    <a:pt x="5715" y="230124"/>
                    <a:pt x="0" y="224409"/>
                    <a:pt x="0" y="21742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7424"/>
                  </a:lnTo>
                  <a:lnTo>
                    <a:pt x="12700" y="217424"/>
                  </a:lnTo>
                  <a:lnTo>
                    <a:pt x="12700" y="204724"/>
                  </a:lnTo>
                  <a:lnTo>
                    <a:pt x="24396700" y="204724"/>
                  </a:lnTo>
                  <a:lnTo>
                    <a:pt x="24396700" y="217424"/>
                  </a:lnTo>
                  <a:lnTo>
                    <a:pt x="24384000" y="217424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907462" y="304840"/>
            <a:ext cx="7940061" cy="26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774" spc="-22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rPr>
              <a:t>Santana do Araguaia-PA, 26 a 29 de novembro de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DAFTznJu1E4</dc:identifier>
  <dcterms:modified xsi:type="dcterms:W3CDTF">2011-08-01T06:04:30Z</dcterms:modified>
  <cp:revision>1</cp:revision>
  <dc:title>APRESENTAÇÃO </dc:title>
</cp:coreProperties>
</file>