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02E27-E602-4230-9841-D48D4BC8BB34}" type="datetimeFigureOut">
              <a:rPr lang="pt-BR" smtClean="0"/>
              <a:t>10/04/2022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1C9A0-8502-438B-AA7C-6861BBE9A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86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C9CD-D30A-4597-BA58-1E6399B4697E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85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2138-AA97-42AD-8353-DDA0B3129D52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41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FC24-157D-4CC4-813A-8846E50F46F5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28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B5FA-6CCB-45BB-9923-8E6B6C51AA7B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67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842E-CB75-47F1-915C-DBDE93C26EF1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7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51A-BB64-417A-AD0A-2839F3BDFE6E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28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BC7-B94B-4F89-8259-35219F35847A}" type="datetime1">
              <a:rPr lang="pt-BR" smtClean="0"/>
              <a:t>10/04/2022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16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2B02-CF0B-4346-BBA9-0FAE69309AC3}" type="datetime1">
              <a:rPr lang="pt-BR" smtClean="0"/>
              <a:t>10/04/2022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06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6C0-0B23-48FE-96E3-7F1A010B27EB}" type="datetime1">
              <a:rPr lang="pt-BR" smtClean="0"/>
              <a:t>10/04/2022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26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6691-ECA1-4AD1-B9F2-37E15210BF9A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48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58F9-A756-40B4-8CA0-5AB1C064F2DE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29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3E202-1AA0-460A-B610-BA1C7BFF9CAF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55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nsus.ufsc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BE9BA8A-3445-46F2-A8D9-0DBA62329FD8}"/>
              </a:ext>
            </a:extLst>
          </p:cNvPr>
          <p:cNvSpPr/>
          <p:nvPr/>
        </p:nvSpPr>
        <p:spPr>
          <a:xfrm>
            <a:off x="0" y="306339"/>
            <a:ext cx="88392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Procedimento com relação aos artigos classificados para apresentação oral: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artigos serão apresentados nas sessões temáticas, que serão divulgadas ao público. As sessões serão realizadas virtualmente, com oportunidade de discussão virtual. O autor responsável pela apresentação irá gravar um vídeo de 5 minutos. Este vídeo será enviado a comissão organizadora do evento </a:t>
            </a:r>
            <a:r>
              <a:rPr lang="pt-BR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até 22/05/2022</a:t>
            </a: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. Desta forma, as sessões temáticas irão acontecer normalmente, do mesmo modo que nos eventos anteriores, porém não presencial. </a:t>
            </a:r>
            <a:r>
              <a:rPr lang="pt-BR" alt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Verifique a programação.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artigos serão publicados nos anais do evento que estarão disponíveis após o evento.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autores que não enviarem o vídeo não terão direito ao certificado de apresentação, e seu artigo não fará parte dos anais do evento.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pt-BR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5"/>
          <p:cNvSpPr txBox="1">
            <a:spLocks/>
          </p:cNvSpPr>
          <p:nvPr/>
        </p:nvSpPr>
        <p:spPr bwMode="auto">
          <a:xfrm>
            <a:off x="4572000" y="1616075"/>
            <a:ext cx="43243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Exemplo de como pode-se utilizar imagem e texto no mesmo slide.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Evite diminuir o tamanho da fonte. Crie novos slides, se necessário.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Use esse espaço para escrever.</a:t>
            </a: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7175" y="6009481"/>
            <a:ext cx="648652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 imagem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572000" y="365125"/>
            <a:ext cx="457200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9D9E52-7802-418F-B653-BCAEEF6B0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5125"/>
            <a:ext cx="4572000" cy="54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7"/>
          <p:cNvSpPr txBox="1">
            <a:spLocks/>
          </p:cNvSpPr>
          <p:nvPr/>
        </p:nvSpPr>
        <p:spPr bwMode="auto">
          <a:xfrm>
            <a:off x="252411" y="1257300"/>
            <a:ext cx="4187066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Arial" panose="020B0604020202020204" pitchFamily="34" charset="0"/>
              </a:rPr>
              <a:t>Exemplo de slide no qual pode-se inserir duas imagens e texto.</a:t>
            </a:r>
          </a:p>
        </p:txBody>
      </p:sp>
      <p:sp>
        <p:nvSpPr>
          <p:cNvPr id="5" name="Título 5"/>
          <p:cNvSpPr txBox="1">
            <a:spLocks/>
          </p:cNvSpPr>
          <p:nvPr/>
        </p:nvSpPr>
        <p:spPr bwMode="auto">
          <a:xfrm>
            <a:off x="252413" y="493713"/>
            <a:ext cx="8639176" cy="7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Título do slide com texto e duas imagens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2B949420-6CF2-43C6-9497-81E60E9E0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5999956"/>
            <a:ext cx="6491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das imagens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DF9C7465-180E-480D-9BFA-5C0021A6362D}"/>
              </a:ext>
            </a:extLst>
          </p:cNvPr>
          <p:cNvSpPr txBox="1">
            <a:spLocks/>
          </p:cNvSpPr>
          <p:nvPr/>
        </p:nvSpPr>
        <p:spPr bwMode="auto">
          <a:xfrm>
            <a:off x="4704522" y="1257300"/>
            <a:ext cx="4187066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Arial" panose="020B0604020202020204" pitchFamily="34" charset="0"/>
              </a:rPr>
              <a:t>Exemplo de slide no qual pode-se inserir duas imagens e texto.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461118-4593-4BB3-B296-9B31CE161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2" y="2240189"/>
            <a:ext cx="3600000" cy="360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8C377E5-D3EC-4B85-A190-D5EAC449B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4018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6"/>
            <a:ext cx="7886700" cy="9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02B0BC8C-86B0-4D18-A6B1-EBB41910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999956"/>
            <a:ext cx="648652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 imagem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40AD7C-25B6-4D71-995E-0F07A4A0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000"/>
            <a:ext cx="8303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 bwMode="auto">
          <a:xfrm>
            <a:off x="112713" y="1184275"/>
            <a:ext cx="7886700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Seguir as normas da ABNT.</a:t>
            </a:r>
          </a:p>
        </p:txBody>
      </p:sp>
    </p:spTree>
    <p:extLst>
      <p:ext uri="{BB962C8B-B14F-4D97-AF65-F5344CB8AC3E}">
        <p14:creationId xmlns:p14="http://schemas.microsoft.com/office/powerpoint/2010/main" val="231424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E8CAAF-9205-486A-95D2-412812A28C6A}"/>
              </a:ext>
            </a:extLst>
          </p:cNvPr>
          <p:cNvSpPr txBox="1">
            <a:spLocks/>
          </p:cNvSpPr>
          <p:nvPr/>
        </p:nvSpPr>
        <p:spPr bwMode="auto">
          <a:xfrm>
            <a:off x="252413" y="2054225"/>
            <a:ext cx="6516687" cy="2374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en-US" sz="2400" b="1" cap="all" dirty="0">
                <a:solidFill>
                  <a:schemeClr val="tx1"/>
                </a:solidFill>
                <a:latin typeface="Arial" charset="0"/>
                <a:cs typeface="Arial" charset="0"/>
              </a:rPr>
              <a:t>Contato</a:t>
            </a: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E-mail: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seunome@email.com</a:t>
            </a: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Telefone: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pt-BR" altLang="en-US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xx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pt-BR" altLang="en-US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xxxx-xxxx</a:t>
            </a:r>
            <a:endParaRPr lang="pt-BR" alt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Site: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www.site.com.br</a:t>
            </a: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aixaDeTexto 5"/>
          <p:cNvSpPr txBox="1">
            <a:spLocks noChangeArrowheads="1"/>
          </p:cNvSpPr>
          <p:nvPr/>
        </p:nvSpPr>
        <p:spPr bwMode="auto">
          <a:xfrm>
            <a:off x="5562600" y="2405063"/>
            <a:ext cx="31194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dirty="0">
                <a:latin typeface="Arial" panose="020B0604020202020204" pitchFamily="34" charset="0"/>
              </a:rPr>
              <a:t>Você pode inserir aqui sua logo, imagem do grupo de pesquisa, laboratório, empresa.</a:t>
            </a:r>
          </a:p>
        </p:txBody>
      </p:sp>
      <p:pic>
        <p:nvPicPr>
          <p:cNvPr id="6" name="Picture 7" descr="Resultado de imagem para logo ufsc">
            <a:extLst>
              <a:ext uri="{FF2B5EF4-FFF2-40B4-BE49-F238E27FC236}">
                <a16:creationId xmlns:a16="http://schemas.microsoft.com/office/drawing/2014/main" id="{99AE8058-BAFA-4220-8AF5-6B1CD8C2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81" y="5942363"/>
            <a:ext cx="652708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8F2337-5A0F-46B4-8F61-B76919F36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258799" y="5904869"/>
            <a:ext cx="251927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322263" y="1268084"/>
            <a:ext cx="8499475" cy="465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Faça sua apresentação de slides normalmente, seguindo o </a:t>
            </a:r>
            <a:r>
              <a:rPr lang="pt-BR" altLang="pt-B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template</a:t>
            </a: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 do evento;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Após terminar, clique na aba “Apresentação de Slides (slide show)”;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Clique no ícone “Gravar Apresentação de Slides”;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pt-BR" altLang="pt-B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powerpoint</a:t>
            </a: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 abrirá a apresentação de slides desde o início. Assim, comece a apresentação do seu projeto normalmente;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322263" y="257175"/>
            <a:ext cx="84994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pt-BR" altLang="pt-B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Passos para a realização de slides com áudio</a:t>
            </a:r>
          </a:p>
        </p:txBody>
      </p:sp>
    </p:spTree>
    <p:extLst>
      <p:ext uri="{BB962C8B-B14F-4D97-AF65-F5344CB8AC3E}">
        <p14:creationId xmlns:p14="http://schemas.microsoft.com/office/powerpoint/2010/main" val="83464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 bwMode="auto">
          <a:xfrm>
            <a:off x="352425" y="419100"/>
            <a:ext cx="84391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6. Ao final da apresentação do slide, clique na seta da janela de comando do slide para mudá-lo, ou na seta do seu teclado;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7. Siga apresentando. Quando acabar de apresentar o último slide, clique novamente na seta. 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powerpoint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terminará sua gravação e salvará automaticamente em cada slide;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8. Você também pode gravar sua apresentação pelo zoom,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meet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ou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teams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. Utilize este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template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como fundo da apresentação.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9.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Converta sua apresentação em link do </a:t>
            </a:r>
            <a:r>
              <a:rPr lang="pt-BR" alt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10. Envie o link da apresentação no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para 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email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ensus.ufsc@gmail.com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. Verifique se recebeu confirmação do recebimento.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DAD254-2DA9-47E4-86E6-6231CCBD779F}"/>
              </a:ext>
            </a:extLst>
          </p:cNvPr>
          <p:cNvSpPr txBox="1"/>
          <p:nvPr/>
        </p:nvSpPr>
        <p:spPr>
          <a:xfrm>
            <a:off x="241539" y="6017770"/>
            <a:ext cx="64698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pt-B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Nota: As versões de 97-2003 do powerpoint não suportam arquivo de áudio.</a:t>
            </a:r>
          </a:p>
        </p:txBody>
      </p:sp>
    </p:spTree>
    <p:extLst>
      <p:ext uri="{BB962C8B-B14F-4D97-AF65-F5344CB8AC3E}">
        <p14:creationId xmlns:p14="http://schemas.microsoft.com/office/powerpoint/2010/main" val="134160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ChangeArrowheads="1"/>
          </p:cNvSpPr>
          <p:nvPr/>
        </p:nvSpPr>
        <p:spPr bwMode="auto">
          <a:xfrm>
            <a:off x="266700" y="366713"/>
            <a:ext cx="8572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 sz="4400" b="1">
                <a:solidFill>
                  <a:srgbClr val="000000"/>
                </a:solidFill>
                <a:latin typeface="Arial" panose="020B0604020202020204" pitchFamily="34" charset="0"/>
              </a:rPr>
              <a:t>Importante: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8B0D75-E864-4ED1-B301-F88B2A073D59}"/>
              </a:ext>
            </a:extLst>
          </p:cNvPr>
          <p:cNvSpPr txBox="1">
            <a:spLocks/>
          </p:cNvSpPr>
          <p:nvPr/>
        </p:nvSpPr>
        <p:spPr>
          <a:xfrm>
            <a:off x="266700" y="1104900"/>
            <a:ext cx="8572500" cy="472440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O uso de um microfone melhora a qualidade do áudio gravado;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Confira a qualidade da sua apresentação antes de enviá-la, como a ortografia, qualidade do áudio, ordem de slides, etc.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Verifique se o link do </a:t>
            </a:r>
            <a:r>
              <a:rPr lang="pt-BR" sz="2400" dirty="0" err="1">
                <a:solidFill>
                  <a:srgbClr val="000000"/>
                </a:solidFill>
              </a:rPr>
              <a:t>youtube</a:t>
            </a:r>
            <a:r>
              <a:rPr lang="pt-BR" sz="2400" dirty="0">
                <a:solidFill>
                  <a:srgbClr val="000000"/>
                </a:solidFill>
              </a:rPr>
              <a:t> está funcionando e você postou o vídeo como não listado.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7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esultado de imagem para logo uf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25" y="5881981"/>
            <a:ext cx="678816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0" y="2003727"/>
            <a:ext cx="91440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altLang="pt-BR" sz="3200" b="1" dirty="0">
                <a:solidFill>
                  <a:srgbClr val="000000"/>
                </a:solidFill>
              </a:rPr>
              <a:t>CONTATO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E-mail: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ensus.ufsc@gmail.com 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Sites:</a:t>
            </a:r>
          </a:p>
          <a:p>
            <a:pPr algn="ctr" eaLnBrk="1" hangingPunct="1"/>
            <a:r>
              <a:rPr lang="pt-BR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https://sigeventos.unifesspa.edu.br/evento/ENSUS2022</a:t>
            </a:r>
          </a:p>
          <a:p>
            <a:pPr algn="ctr" eaLnBrk="1" hangingPunct="1"/>
            <a:r>
              <a:rPr lang="pt-BR" sz="2800" dirty="0"/>
              <a:t>https://ensus2022.paginas.ufsc.br</a:t>
            </a:r>
            <a:endParaRPr lang="pt-BR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C7CB1D-9016-453D-A148-AC55656B54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163903" y="5818607"/>
            <a:ext cx="2797558" cy="10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7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320506" y="2349500"/>
            <a:ext cx="68234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400" b="1" dirty="0">
                <a:solidFill>
                  <a:schemeClr val="bg1"/>
                </a:solidFill>
                <a:latin typeface="Arial" panose="020B0604020202020204" pitchFamily="34" charset="0"/>
              </a:rPr>
              <a:t>TEMPLATE PARA APRESENTAÇÃO ORAL</a:t>
            </a:r>
          </a:p>
        </p:txBody>
      </p:sp>
      <p:pic>
        <p:nvPicPr>
          <p:cNvPr id="4" name="Picture 7" descr="Resultado de imagem para logo ufsc">
            <a:extLst>
              <a:ext uri="{FF2B5EF4-FFF2-40B4-BE49-F238E27FC236}">
                <a16:creationId xmlns:a16="http://schemas.microsoft.com/office/drawing/2014/main" id="{0E6343BC-90EB-4AEC-AF31-F21C7231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39" y="5890607"/>
            <a:ext cx="678816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FF6E10-C1E7-4BCD-A7A3-6379087E4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465825" y="5809983"/>
            <a:ext cx="2797558" cy="10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 bwMode="auto">
          <a:xfrm>
            <a:off x="219075" y="339969"/>
            <a:ext cx="84264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en-US" sz="4400" b="1" dirty="0">
                <a:latin typeface="Arial" panose="020B0604020202020204" pitchFamily="34" charset="0"/>
              </a:rPr>
              <a:t>Título da Apresentação</a:t>
            </a:r>
          </a:p>
        </p:txBody>
      </p:sp>
      <p:sp>
        <p:nvSpPr>
          <p:cNvPr id="3" name="Espaço Reservado para Texto 6"/>
          <p:cNvSpPr txBox="1">
            <a:spLocks/>
          </p:cNvSpPr>
          <p:nvPr/>
        </p:nvSpPr>
        <p:spPr bwMode="auto">
          <a:xfrm>
            <a:off x="209550" y="1028701"/>
            <a:ext cx="8388350" cy="36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b="1" dirty="0">
                <a:latin typeface="Arial" panose="020B0604020202020204" pitchFamily="34" charset="0"/>
              </a:rPr>
              <a:t>Nome do autor</a:t>
            </a:r>
          </a:p>
        </p:txBody>
      </p:sp>
      <p:sp>
        <p:nvSpPr>
          <p:cNvPr id="4" name="Espaço Reservado para Texto 7"/>
          <p:cNvSpPr txBox="1">
            <a:spLocks/>
          </p:cNvSpPr>
          <p:nvPr/>
        </p:nvSpPr>
        <p:spPr bwMode="auto">
          <a:xfrm>
            <a:off x="209550" y="1457569"/>
            <a:ext cx="8378825" cy="53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t-BR" altLang="en-US" sz="2800" dirty="0">
                <a:latin typeface="Arial" panose="020B0604020202020204" pitchFamily="34" charset="0"/>
              </a:rPr>
              <a:t>Formação | Departamento | Centro</a:t>
            </a: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209550" y="6021143"/>
            <a:ext cx="2386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dirty="0">
                <a:latin typeface="Arial" panose="020B0604020202020204" pitchFamily="34" charset="0"/>
              </a:rPr>
              <a:t>Você pode inserir sua logo aqui</a:t>
            </a:r>
          </a:p>
        </p:txBody>
      </p:sp>
    </p:spTree>
    <p:extLst>
      <p:ext uri="{BB962C8B-B14F-4D97-AF65-F5344CB8AC3E}">
        <p14:creationId xmlns:p14="http://schemas.microsoft.com/office/powerpoint/2010/main" val="408822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628650" y="365126"/>
            <a:ext cx="788670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628650" y="1631950"/>
            <a:ext cx="78867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Use este espaço para escrever o seu texto;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Tempo máximo de apresentação: 8 minutos.</a:t>
            </a:r>
          </a:p>
        </p:txBody>
      </p:sp>
    </p:spTree>
    <p:extLst>
      <p:ext uri="{BB962C8B-B14F-4D97-AF65-F5344CB8AC3E}">
        <p14:creationId xmlns:p14="http://schemas.microsoft.com/office/powerpoint/2010/main" val="39723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5"/>
            <a:ext cx="7886700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DF599B-C039-459C-ACEB-529AF40E9D9C}"/>
              </a:ext>
            </a:extLst>
          </p:cNvPr>
          <p:cNvSpPr txBox="1">
            <a:spLocks/>
          </p:cNvSpPr>
          <p:nvPr/>
        </p:nvSpPr>
        <p:spPr>
          <a:xfrm>
            <a:off x="628650" y="1446213"/>
            <a:ext cx="7886700" cy="435133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Subtítulo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Subtítulo 1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/>
                </a:solidFill>
              </a:rPr>
              <a:t>Item 1</a:t>
            </a:r>
          </a:p>
          <a:p>
            <a:pPr marL="8763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dirty="0" err="1">
                <a:solidFill>
                  <a:schemeClr val="tx1"/>
                </a:solidFill>
              </a:rPr>
              <a:t>Sub-item</a:t>
            </a:r>
            <a:r>
              <a:rPr lang="pt-BR" sz="2400" dirty="0">
                <a:solidFill>
                  <a:schemeClr val="tx1"/>
                </a:solidFill>
              </a:rPr>
              <a:t> 1</a:t>
            </a:r>
          </a:p>
          <a:p>
            <a:pPr marL="8763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dirty="0" err="1">
                <a:solidFill>
                  <a:schemeClr val="tx1"/>
                </a:solidFill>
              </a:rPr>
              <a:t>Sub-item</a:t>
            </a:r>
            <a:r>
              <a:rPr lang="pt-BR" sz="2400" dirty="0">
                <a:solidFill>
                  <a:schemeClr val="tx1"/>
                </a:solidFill>
              </a:rPr>
              <a:t> 2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/>
                </a:solidFill>
              </a:rPr>
              <a:t>Item 2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Subtítulo 2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pt-BR" sz="2400" dirty="0">
                <a:solidFill>
                  <a:schemeClr val="tx1"/>
                </a:solidFill>
              </a:rPr>
              <a:t>Item 1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pt-BR" sz="2400" dirty="0">
                <a:solidFill>
                  <a:schemeClr val="tx1"/>
                </a:solidFill>
              </a:rPr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2199780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602</Words>
  <Application>Microsoft Office PowerPoint</Application>
  <PresentationFormat>Apresentação na tela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Iale</dc:creator>
  <cp:lastModifiedBy>klau vasqueiz</cp:lastModifiedBy>
  <cp:revision>10</cp:revision>
  <dcterms:created xsi:type="dcterms:W3CDTF">2020-07-16T17:49:54Z</dcterms:created>
  <dcterms:modified xsi:type="dcterms:W3CDTF">2022-04-10T13:35:31Z</dcterms:modified>
</cp:coreProperties>
</file>