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D94D-6E3E-4CBD-9550-0E220D115C81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5E686-02E3-481A-88F0-896BC0B2F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42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7B411-5EE9-DA0D-3EF7-0E5353D94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A6D29C-CE59-55C7-95FE-5F152681D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8398F1-824C-F4F3-DD61-3363AEF1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C8D6AC-56D0-F1ED-0564-C04D0374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42C90-5607-5EF2-DF94-37CA4EAB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27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98D4B-9578-6BAD-5D63-E8CD7ACA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EEA18E7-52A1-0ED6-4A62-FB3EE7857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0C9751-33D3-18D7-187C-1DC3286D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B31798-12AD-00A5-3CA3-D2059648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687D1B-DB7A-780B-6443-F17725F9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73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FD5720-6BE6-7316-3B1E-54F491E1C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D6BE8B-0C89-95B0-78ED-68EBE7348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45941D-6358-A26A-AD40-5963325A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22B1EA-457B-FEBC-EEFA-A6D29197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488A1B-D146-0CAE-C6E7-7A791E12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98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47BAF-C89A-22C0-34EA-247E7A35A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21FC8-5348-A5EE-7321-6C3C5338B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4FD2B6-00BD-472C-77FB-555E707D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A0D569-E6D9-FCA2-C6FE-C7517D97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66D23D-0BF8-303A-506E-FD5FFC37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7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50AA9-9530-52A8-E468-68F0333C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9F5439-2D17-7952-9D46-2DD8B7026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FF4DDD-4641-507F-600A-2658BE512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2D9D21-04A4-F6BB-6535-B1B69D6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EBFC51-C9F0-F534-AA57-9D34162B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74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8141C-E4DD-64BF-645F-7623E412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2E817A-856C-4F50-E88E-9B715D5FA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1ED49B-FB58-90C2-B2EF-EA72B3FEE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C55FE7-72D4-6C4B-9424-69BBA9DD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1A1E07-50D3-4F7D-6738-64300E59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A0F542-B80C-D06C-E49B-0B17E691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84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48D1E-2CC5-53D1-B888-A699BC3C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A04DB8-66FE-83F6-32DF-6C9B8BC5B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B92E81-C3DC-DCA9-BDB6-5932978C6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F2A243-5E0C-F3BF-3562-3F1BFB2F5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0812B66-ECAF-6118-144C-C6560802E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2BBDA9-3F8C-7626-F3AC-EC728C19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A60E02-F5BA-5BDE-35EE-EADDE827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82EE67-A1E6-B5ED-238B-F4A02DD1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84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CB54C-044F-46CC-2EFC-9892B5C04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2258BE-DA23-9A5E-6A83-4230F2EC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C5E36D7-7CA8-952C-8470-6F6A22F5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83BD5D-1F9E-2663-1EDB-991C5EFC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05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3497E64-0042-BD7E-F802-03CA0A98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6A0E10E-46BA-50C3-216D-5383E31F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9D4D455-281A-5E41-08E1-19A76ED7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33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3085-EEDD-BF17-A253-32A9A34A2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C9F274-0770-5F38-3AB2-D029CE2CB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E5A122-52FD-13A7-F966-BC997CBDD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A7199A-50BE-AB19-10E2-D7B8B473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0C225D-7276-6D1B-0807-EB8099A5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862837-D4F7-E15C-C858-64904EE0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82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A8D97-5313-2108-74D3-83C17490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EA0117-09C6-4FA8-DD14-FE2708B2B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FA536B-0CCE-5495-3932-FA601323C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FB8B59-F5A6-6A6B-C9AD-C8B070E4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B61477-1684-985B-E8A4-0694CFBE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DB4F6C-3EBE-168B-9FEE-6FB93B5F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39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F5B4DB-DD95-86C8-2C15-9DB487B0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07B546-9E99-7A62-21B4-F9F8FBC02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54725D-23B5-1171-5A57-7F5CCFB8EB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383D-858B-4199-AA6F-7856F131D4E9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158D6B-1719-4E2F-364A-8E1519BB9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C536FF-13AF-ED71-86FC-8B87180BF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83F7B-C196-445C-81A1-01225F673B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4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066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Coutinho Cavalcanti</dc:creator>
  <cp:lastModifiedBy>Aline Coutinho Cavalcanti</cp:lastModifiedBy>
  <cp:revision>1</cp:revision>
  <dcterms:created xsi:type="dcterms:W3CDTF">2023-08-29T18:28:03Z</dcterms:created>
  <dcterms:modified xsi:type="dcterms:W3CDTF">2023-08-29T18:32:30Z</dcterms:modified>
</cp:coreProperties>
</file>