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43206975" cx="3240405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  <p:ext uri="http://customooxmlschemas.google.com/">
      <go:slidesCustomData xmlns:go="http://customooxmlschemas.google.com/" r:id="rId7" roundtripDataSignature="AMtx7miaoFTp13Be65fR8dAMjpxO3d2HR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notes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0" y="695325"/>
            <a:ext cx="0" cy="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4813" cy="41132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:notes"/>
          <p:cNvSpPr/>
          <p:nvPr>
            <p:ph idx="2" type="sldImg"/>
          </p:nvPr>
        </p:nvSpPr>
        <p:spPr>
          <a:xfrm>
            <a:off x="2143125" y="695325"/>
            <a:ext cx="25717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0" name="Google Shape;6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idx="12" type="sldNum"/>
          </p:nvPr>
        </p:nvSpPr>
        <p:spPr>
          <a:xfrm>
            <a:off x="23225125" y="39346188"/>
            <a:ext cx="7556500" cy="2998787"/>
          </a:xfrm>
          <a:prstGeom prst="rect">
            <a:avLst/>
          </a:prstGeom>
          <a:noFill/>
          <a:ln>
            <a:noFill/>
          </a:ln>
        </p:spPr>
        <p:txBody>
          <a:bodyPr anchorCtr="0" anchor="t" bIns="216000" lIns="432000" spcFirstLastPara="1" rIns="432000" wrap="square" tIns="21600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>
            <p:ph type="title"/>
          </p:nvPr>
        </p:nvSpPr>
        <p:spPr>
          <a:xfrm>
            <a:off x="1622425" y="1728788"/>
            <a:ext cx="29159200" cy="7199312"/>
          </a:xfrm>
          <a:prstGeom prst="rect">
            <a:avLst/>
          </a:prstGeom>
          <a:noFill/>
          <a:ln>
            <a:noFill/>
          </a:ln>
        </p:spPr>
        <p:txBody>
          <a:bodyPr anchorCtr="0" anchor="ctr" bIns="216000" lIns="432000" spcFirstLastPara="1" rIns="432000" wrap="square" tIns="2160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2"/>
          <p:cNvSpPr txBox="1"/>
          <p:nvPr>
            <p:ph idx="1" type="body"/>
          </p:nvPr>
        </p:nvSpPr>
        <p:spPr>
          <a:xfrm rot="5400000">
            <a:off x="1946274" y="9758364"/>
            <a:ext cx="28511501" cy="29159200"/>
          </a:xfrm>
          <a:prstGeom prst="rect">
            <a:avLst/>
          </a:prstGeom>
          <a:noFill/>
          <a:ln>
            <a:noFill/>
          </a:ln>
        </p:spPr>
        <p:txBody>
          <a:bodyPr anchorCtr="0" anchor="t" bIns="216000" lIns="432000" spcFirstLastPara="1" rIns="432000" wrap="square" tIns="2160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3775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3325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2825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4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" name="Google Shape;53;p12"/>
          <p:cNvSpPr txBox="1"/>
          <p:nvPr>
            <p:ph idx="12" type="sldNum"/>
          </p:nvPr>
        </p:nvSpPr>
        <p:spPr>
          <a:xfrm>
            <a:off x="23225125" y="39346188"/>
            <a:ext cx="7556500" cy="2998787"/>
          </a:xfrm>
          <a:prstGeom prst="rect">
            <a:avLst/>
          </a:prstGeom>
          <a:noFill/>
          <a:ln>
            <a:noFill/>
          </a:ln>
        </p:spPr>
        <p:txBody>
          <a:bodyPr anchorCtr="0" anchor="t" bIns="216000" lIns="432000" spcFirstLastPara="1" rIns="432000" wrap="square" tIns="21600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is" type="vertTitleAndTx">
  <p:cSld name="VERTICAL_TITLE_AND_VERTICAL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>
            <p:ph type="title"/>
          </p:nvPr>
        </p:nvSpPr>
        <p:spPr>
          <a:xfrm rot="5400000">
            <a:off x="8704263" y="16516350"/>
            <a:ext cx="36864924" cy="728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16000" lIns="432000" spcFirstLastPara="1" rIns="432000" wrap="square" tIns="2160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3"/>
          <p:cNvSpPr txBox="1"/>
          <p:nvPr>
            <p:ph idx="1" type="body"/>
          </p:nvPr>
        </p:nvSpPr>
        <p:spPr>
          <a:xfrm rot="5400000">
            <a:off x="-5951537" y="9302751"/>
            <a:ext cx="36864924" cy="21717000"/>
          </a:xfrm>
          <a:prstGeom prst="rect">
            <a:avLst/>
          </a:prstGeom>
          <a:noFill/>
          <a:ln>
            <a:noFill/>
          </a:ln>
        </p:spPr>
        <p:txBody>
          <a:bodyPr anchorCtr="0" anchor="t" bIns="216000" lIns="432000" spcFirstLastPara="1" rIns="432000" wrap="square" tIns="2160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3775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3325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2825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4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" name="Google Shape;57;p13"/>
          <p:cNvSpPr txBox="1"/>
          <p:nvPr>
            <p:ph idx="12" type="sldNum"/>
          </p:nvPr>
        </p:nvSpPr>
        <p:spPr>
          <a:xfrm>
            <a:off x="23225125" y="39346188"/>
            <a:ext cx="7556500" cy="2998787"/>
          </a:xfrm>
          <a:prstGeom prst="rect">
            <a:avLst/>
          </a:prstGeom>
          <a:noFill/>
          <a:ln>
            <a:noFill/>
          </a:ln>
        </p:spPr>
        <p:txBody>
          <a:bodyPr anchorCtr="0" anchor="t" bIns="216000" lIns="432000" spcFirstLastPara="1" rIns="432000" wrap="square" tIns="21600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4"/>
          <p:cNvSpPr txBox="1"/>
          <p:nvPr>
            <p:ph type="ctrTitle"/>
          </p:nvPr>
        </p:nvSpPr>
        <p:spPr>
          <a:xfrm>
            <a:off x="4051300" y="7070725"/>
            <a:ext cx="24303037" cy="15043150"/>
          </a:xfrm>
          <a:prstGeom prst="rect">
            <a:avLst/>
          </a:prstGeom>
          <a:noFill/>
          <a:ln>
            <a:noFill/>
          </a:ln>
        </p:spPr>
        <p:txBody>
          <a:bodyPr anchorCtr="0" anchor="b" bIns="216000" lIns="432000" spcFirstLastPara="1" rIns="432000" wrap="square" tIns="2160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4"/>
          <p:cNvSpPr txBox="1"/>
          <p:nvPr>
            <p:ph idx="1" type="subTitle"/>
          </p:nvPr>
        </p:nvSpPr>
        <p:spPr>
          <a:xfrm>
            <a:off x="4051300" y="22693313"/>
            <a:ext cx="24303037" cy="10431462"/>
          </a:xfrm>
          <a:prstGeom prst="rect">
            <a:avLst/>
          </a:prstGeom>
          <a:noFill/>
          <a:ln>
            <a:noFill/>
          </a:ln>
        </p:spPr>
        <p:txBody>
          <a:bodyPr anchorCtr="0" anchor="t" bIns="216000" lIns="432000" spcFirstLastPara="1" rIns="432000" wrap="square" tIns="216000">
            <a:noAutofit/>
          </a:bodyPr>
          <a:lstStyle>
            <a:lvl1pPr lvl="0" algn="ctr">
              <a:lnSpc>
                <a:spcPct val="100000"/>
              </a:lnSpc>
              <a:spcBef>
                <a:spcPts val="3775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3325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2825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6" name="Google Shape;16;p4"/>
          <p:cNvSpPr txBox="1"/>
          <p:nvPr>
            <p:ph idx="12" type="sldNum"/>
          </p:nvPr>
        </p:nvSpPr>
        <p:spPr>
          <a:xfrm>
            <a:off x="23225125" y="39346188"/>
            <a:ext cx="7556500" cy="2998787"/>
          </a:xfrm>
          <a:prstGeom prst="rect">
            <a:avLst/>
          </a:prstGeom>
          <a:noFill/>
          <a:ln>
            <a:noFill/>
          </a:ln>
        </p:spPr>
        <p:txBody>
          <a:bodyPr anchorCtr="0" anchor="t" bIns="216000" lIns="432000" spcFirstLastPara="1" rIns="432000" wrap="square" tIns="21600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5"/>
          <p:cNvSpPr txBox="1"/>
          <p:nvPr>
            <p:ph type="title"/>
          </p:nvPr>
        </p:nvSpPr>
        <p:spPr>
          <a:xfrm>
            <a:off x="1622425" y="1728788"/>
            <a:ext cx="29159200" cy="7199312"/>
          </a:xfrm>
          <a:prstGeom prst="rect">
            <a:avLst/>
          </a:prstGeom>
          <a:noFill/>
          <a:ln>
            <a:noFill/>
          </a:ln>
        </p:spPr>
        <p:txBody>
          <a:bodyPr anchorCtr="0" anchor="ctr" bIns="216000" lIns="432000" spcFirstLastPara="1" rIns="432000" wrap="square" tIns="2160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5"/>
          <p:cNvSpPr txBox="1"/>
          <p:nvPr>
            <p:ph idx="1" type="body"/>
          </p:nvPr>
        </p:nvSpPr>
        <p:spPr>
          <a:xfrm>
            <a:off x="1622425" y="10082213"/>
            <a:ext cx="29159200" cy="28511501"/>
          </a:xfrm>
          <a:prstGeom prst="rect">
            <a:avLst/>
          </a:prstGeom>
          <a:noFill/>
          <a:ln>
            <a:noFill/>
          </a:ln>
        </p:spPr>
        <p:txBody>
          <a:bodyPr anchorCtr="0" anchor="t" bIns="216000" lIns="432000" spcFirstLastPara="1" rIns="432000" wrap="square" tIns="2160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3775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3325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2825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4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5"/>
          <p:cNvSpPr txBox="1"/>
          <p:nvPr>
            <p:ph idx="12" type="sldNum"/>
          </p:nvPr>
        </p:nvSpPr>
        <p:spPr>
          <a:xfrm>
            <a:off x="23225125" y="39346188"/>
            <a:ext cx="7556500" cy="2998787"/>
          </a:xfrm>
          <a:prstGeom prst="rect">
            <a:avLst/>
          </a:prstGeom>
          <a:noFill/>
          <a:ln>
            <a:noFill/>
          </a:ln>
        </p:spPr>
        <p:txBody>
          <a:bodyPr anchorCtr="0" anchor="t" bIns="216000" lIns="432000" spcFirstLastPara="1" rIns="432000" wrap="square" tIns="21600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6"/>
          <p:cNvSpPr txBox="1"/>
          <p:nvPr>
            <p:ph type="title"/>
          </p:nvPr>
        </p:nvSpPr>
        <p:spPr>
          <a:xfrm>
            <a:off x="2211388" y="10771188"/>
            <a:ext cx="27947937" cy="17973674"/>
          </a:xfrm>
          <a:prstGeom prst="rect">
            <a:avLst/>
          </a:prstGeom>
          <a:noFill/>
          <a:ln>
            <a:noFill/>
          </a:ln>
        </p:spPr>
        <p:txBody>
          <a:bodyPr anchorCtr="0" anchor="b" bIns="216000" lIns="432000" spcFirstLastPara="1" rIns="432000" wrap="square" tIns="2160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6"/>
          <p:cNvSpPr txBox="1"/>
          <p:nvPr>
            <p:ph idx="1" type="body"/>
          </p:nvPr>
        </p:nvSpPr>
        <p:spPr>
          <a:xfrm>
            <a:off x="2211388" y="28914725"/>
            <a:ext cx="27947937" cy="9451975"/>
          </a:xfrm>
          <a:prstGeom prst="rect">
            <a:avLst/>
          </a:prstGeom>
          <a:noFill/>
          <a:ln>
            <a:noFill/>
          </a:ln>
        </p:spPr>
        <p:txBody>
          <a:bodyPr anchorCtr="0" anchor="t" bIns="216000" lIns="432000" spcFirstLastPara="1" rIns="432000" wrap="square" tIns="2160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3775"/>
              </a:spcBef>
              <a:spcAft>
                <a:spcPts val="0"/>
              </a:spcAft>
              <a:buSzPts val="2400"/>
              <a:buNone/>
              <a:defRPr sz="2400"/>
            </a:lvl1pPr>
            <a:lvl2pPr indent="-228600" lvl="1" marL="914400" algn="l">
              <a:lnSpc>
                <a:spcPct val="100000"/>
              </a:lnSpc>
              <a:spcBef>
                <a:spcPts val="3325"/>
              </a:spcBef>
              <a:spcAft>
                <a:spcPts val="0"/>
              </a:spcAft>
              <a:buSzPts val="2000"/>
              <a:buNone/>
              <a:defRPr sz="2000"/>
            </a:lvl2pPr>
            <a:lvl3pPr indent="-228600" lvl="2" marL="1371600" algn="l">
              <a:lnSpc>
                <a:spcPct val="100000"/>
              </a:lnSpc>
              <a:spcBef>
                <a:spcPts val="2825"/>
              </a:spcBef>
              <a:spcAft>
                <a:spcPts val="0"/>
              </a:spcAft>
              <a:buSzPts val="1800"/>
              <a:buNone/>
              <a:defRPr sz="1800"/>
            </a:lvl3pPr>
            <a:lvl4pPr indent="-228600" lvl="3" marL="182880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600"/>
              <a:buNone/>
              <a:defRPr sz="1600"/>
            </a:lvl4pPr>
            <a:lvl5pPr indent="-228600" lvl="4" marL="228600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600"/>
              <a:buNone/>
              <a:defRPr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4" name="Google Shape;24;p6"/>
          <p:cNvSpPr txBox="1"/>
          <p:nvPr>
            <p:ph idx="12" type="sldNum"/>
          </p:nvPr>
        </p:nvSpPr>
        <p:spPr>
          <a:xfrm>
            <a:off x="23225125" y="39346188"/>
            <a:ext cx="7556500" cy="2998787"/>
          </a:xfrm>
          <a:prstGeom prst="rect">
            <a:avLst/>
          </a:prstGeom>
          <a:noFill/>
          <a:ln>
            <a:noFill/>
          </a:ln>
        </p:spPr>
        <p:txBody>
          <a:bodyPr anchorCtr="0" anchor="t" bIns="216000" lIns="432000" spcFirstLastPara="1" rIns="432000" wrap="square" tIns="21600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7"/>
          <p:cNvSpPr txBox="1"/>
          <p:nvPr>
            <p:ph type="title"/>
          </p:nvPr>
        </p:nvSpPr>
        <p:spPr>
          <a:xfrm>
            <a:off x="1622425" y="1728788"/>
            <a:ext cx="29159200" cy="7199312"/>
          </a:xfrm>
          <a:prstGeom prst="rect">
            <a:avLst/>
          </a:prstGeom>
          <a:noFill/>
          <a:ln>
            <a:noFill/>
          </a:ln>
        </p:spPr>
        <p:txBody>
          <a:bodyPr anchorCtr="0" anchor="ctr" bIns="216000" lIns="432000" spcFirstLastPara="1" rIns="432000" wrap="square" tIns="2160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7"/>
          <p:cNvSpPr txBox="1"/>
          <p:nvPr>
            <p:ph idx="1" type="body"/>
          </p:nvPr>
        </p:nvSpPr>
        <p:spPr>
          <a:xfrm>
            <a:off x="1622425" y="10082213"/>
            <a:ext cx="14503399" cy="28511501"/>
          </a:xfrm>
          <a:prstGeom prst="rect">
            <a:avLst/>
          </a:prstGeom>
          <a:noFill/>
          <a:ln>
            <a:noFill/>
          </a:ln>
        </p:spPr>
        <p:txBody>
          <a:bodyPr anchorCtr="0" anchor="t" bIns="216000" lIns="432000" spcFirstLastPara="1" rIns="432000" wrap="square" tIns="2160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3775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3325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2825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4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" name="Google Shape;28;p7"/>
          <p:cNvSpPr txBox="1"/>
          <p:nvPr>
            <p:ph idx="2" type="body"/>
          </p:nvPr>
        </p:nvSpPr>
        <p:spPr>
          <a:xfrm>
            <a:off x="16278225" y="10082213"/>
            <a:ext cx="14503399" cy="28511501"/>
          </a:xfrm>
          <a:prstGeom prst="rect">
            <a:avLst/>
          </a:prstGeom>
          <a:noFill/>
          <a:ln>
            <a:noFill/>
          </a:ln>
        </p:spPr>
        <p:txBody>
          <a:bodyPr anchorCtr="0" anchor="t" bIns="216000" lIns="432000" spcFirstLastPara="1" rIns="432000" wrap="square" tIns="2160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3775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3325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2825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4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9" name="Google Shape;29;p7"/>
          <p:cNvSpPr txBox="1"/>
          <p:nvPr>
            <p:ph idx="12" type="sldNum"/>
          </p:nvPr>
        </p:nvSpPr>
        <p:spPr>
          <a:xfrm>
            <a:off x="23225125" y="39346188"/>
            <a:ext cx="7556500" cy="2998787"/>
          </a:xfrm>
          <a:prstGeom prst="rect">
            <a:avLst/>
          </a:prstGeom>
          <a:noFill/>
          <a:ln>
            <a:noFill/>
          </a:ln>
        </p:spPr>
        <p:txBody>
          <a:bodyPr anchorCtr="0" anchor="t" bIns="216000" lIns="432000" spcFirstLastPara="1" rIns="432000" wrap="square" tIns="21600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8"/>
          <p:cNvSpPr txBox="1"/>
          <p:nvPr>
            <p:ph type="title"/>
          </p:nvPr>
        </p:nvSpPr>
        <p:spPr>
          <a:xfrm>
            <a:off x="2232025" y="2300288"/>
            <a:ext cx="27947937" cy="8351837"/>
          </a:xfrm>
          <a:prstGeom prst="rect">
            <a:avLst/>
          </a:prstGeom>
          <a:noFill/>
          <a:ln>
            <a:noFill/>
          </a:ln>
        </p:spPr>
        <p:txBody>
          <a:bodyPr anchorCtr="0" anchor="ctr" bIns="216000" lIns="432000" spcFirstLastPara="1" rIns="432000" wrap="square" tIns="2160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8"/>
          <p:cNvSpPr txBox="1"/>
          <p:nvPr>
            <p:ph idx="1" type="body"/>
          </p:nvPr>
        </p:nvSpPr>
        <p:spPr>
          <a:xfrm>
            <a:off x="2232025" y="10591800"/>
            <a:ext cx="13708064" cy="5191125"/>
          </a:xfrm>
          <a:prstGeom prst="rect">
            <a:avLst/>
          </a:prstGeom>
          <a:noFill/>
          <a:ln>
            <a:noFill/>
          </a:ln>
        </p:spPr>
        <p:txBody>
          <a:bodyPr anchorCtr="0" anchor="b" bIns="216000" lIns="432000" spcFirstLastPara="1" rIns="432000" wrap="square" tIns="2160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3775"/>
              </a:spcBef>
              <a:spcAft>
                <a:spcPts val="0"/>
              </a:spcAft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3325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2825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3" name="Google Shape;33;p8"/>
          <p:cNvSpPr txBox="1"/>
          <p:nvPr>
            <p:ph idx="2" type="body"/>
          </p:nvPr>
        </p:nvSpPr>
        <p:spPr>
          <a:xfrm>
            <a:off x="2232025" y="15782925"/>
            <a:ext cx="13708064" cy="23214013"/>
          </a:xfrm>
          <a:prstGeom prst="rect">
            <a:avLst/>
          </a:prstGeom>
          <a:noFill/>
          <a:ln>
            <a:noFill/>
          </a:ln>
        </p:spPr>
        <p:txBody>
          <a:bodyPr anchorCtr="0" anchor="t" bIns="216000" lIns="432000" spcFirstLastPara="1" rIns="432000" wrap="square" tIns="2160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3775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3325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2825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4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" name="Google Shape;34;p8"/>
          <p:cNvSpPr txBox="1"/>
          <p:nvPr>
            <p:ph idx="3" type="body"/>
          </p:nvPr>
        </p:nvSpPr>
        <p:spPr>
          <a:xfrm>
            <a:off x="16405225" y="10591800"/>
            <a:ext cx="13774738" cy="5191125"/>
          </a:xfrm>
          <a:prstGeom prst="rect">
            <a:avLst/>
          </a:prstGeom>
          <a:noFill/>
          <a:ln>
            <a:noFill/>
          </a:ln>
        </p:spPr>
        <p:txBody>
          <a:bodyPr anchorCtr="0" anchor="b" bIns="216000" lIns="432000" spcFirstLastPara="1" rIns="432000" wrap="square" tIns="2160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3775"/>
              </a:spcBef>
              <a:spcAft>
                <a:spcPts val="0"/>
              </a:spcAft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3325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2825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5" name="Google Shape;35;p8"/>
          <p:cNvSpPr txBox="1"/>
          <p:nvPr>
            <p:ph idx="4" type="body"/>
          </p:nvPr>
        </p:nvSpPr>
        <p:spPr>
          <a:xfrm>
            <a:off x="16405225" y="15782925"/>
            <a:ext cx="13774738" cy="23214013"/>
          </a:xfrm>
          <a:prstGeom prst="rect">
            <a:avLst/>
          </a:prstGeom>
          <a:noFill/>
          <a:ln>
            <a:noFill/>
          </a:ln>
        </p:spPr>
        <p:txBody>
          <a:bodyPr anchorCtr="0" anchor="t" bIns="216000" lIns="432000" spcFirstLastPara="1" rIns="432000" wrap="square" tIns="2160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3775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3325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2825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4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8"/>
          <p:cNvSpPr txBox="1"/>
          <p:nvPr>
            <p:ph idx="12" type="sldNum"/>
          </p:nvPr>
        </p:nvSpPr>
        <p:spPr>
          <a:xfrm>
            <a:off x="23225125" y="39346188"/>
            <a:ext cx="7556500" cy="2998787"/>
          </a:xfrm>
          <a:prstGeom prst="rect">
            <a:avLst/>
          </a:prstGeom>
          <a:noFill/>
          <a:ln>
            <a:noFill/>
          </a:ln>
        </p:spPr>
        <p:txBody>
          <a:bodyPr anchorCtr="0" anchor="t" bIns="216000" lIns="432000" spcFirstLastPara="1" rIns="432000" wrap="square" tIns="21600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9"/>
          <p:cNvSpPr txBox="1"/>
          <p:nvPr>
            <p:ph type="title"/>
          </p:nvPr>
        </p:nvSpPr>
        <p:spPr>
          <a:xfrm>
            <a:off x="1622425" y="1728788"/>
            <a:ext cx="29159200" cy="7199312"/>
          </a:xfrm>
          <a:prstGeom prst="rect">
            <a:avLst/>
          </a:prstGeom>
          <a:noFill/>
          <a:ln>
            <a:noFill/>
          </a:ln>
        </p:spPr>
        <p:txBody>
          <a:bodyPr anchorCtr="0" anchor="ctr" bIns="216000" lIns="432000" spcFirstLastPara="1" rIns="432000" wrap="square" tIns="2160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9"/>
          <p:cNvSpPr txBox="1"/>
          <p:nvPr>
            <p:ph idx="12" type="sldNum"/>
          </p:nvPr>
        </p:nvSpPr>
        <p:spPr>
          <a:xfrm>
            <a:off x="23225125" y="39346188"/>
            <a:ext cx="7556500" cy="2998787"/>
          </a:xfrm>
          <a:prstGeom prst="rect">
            <a:avLst/>
          </a:prstGeom>
          <a:noFill/>
          <a:ln>
            <a:noFill/>
          </a:ln>
        </p:spPr>
        <p:txBody>
          <a:bodyPr anchorCtr="0" anchor="t" bIns="216000" lIns="432000" spcFirstLastPara="1" rIns="432000" wrap="square" tIns="21600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0"/>
          <p:cNvSpPr txBox="1"/>
          <p:nvPr>
            <p:ph type="title"/>
          </p:nvPr>
        </p:nvSpPr>
        <p:spPr>
          <a:xfrm>
            <a:off x="2232025" y="2879725"/>
            <a:ext cx="10450513" cy="10082213"/>
          </a:xfrm>
          <a:prstGeom prst="rect">
            <a:avLst/>
          </a:prstGeom>
          <a:noFill/>
          <a:ln>
            <a:noFill/>
          </a:ln>
        </p:spPr>
        <p:txBody>
          <a:bodyPr anchorCtr="0" anchor="b" bIns="216000" lIns="432000" spcFirstLastPara="1" rIns="432000" wrap="square" tIns="2160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13776325" y="6221413"/>
            <a:ext cx="16403638" cy="30703837"/>
          </a:xfrm>
          <a:prstGeom prst="rect">
            <a:avLst/>
          </a:prstGeom>
          <a:noFill/>
          <a:ln>
            <a:noFill/>
          </a:ln>
        </p:spPr>
        <p:txBody>
          <a:bodyPr anchorCtr="0" anchor="t" bIns="216000" lIns="432000" spcFirstLastPara="1" rIns="432000" wrap="square" tIns="2160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3775"/>
              </a:spcBef>
              <a:spcAft>
                <a:spcPts val="0"/>
              </a:spcAft>
              <a:buSzPts val="1400"/>
              <a:buNone/>
              <a:defRPr sz="3200"/>
            </a:lvl1pPr>
            <a:lvl2pPr indent="-228600" lvl="1" marL="914400" algn="l">
              <a:lnSpc>
                <a:spcPct val="100000"/>
              </a:lnSpc>
              <a:spcBef>
                <a:spcPts val="3325"/>
              </a:spcBef>
              <a:spcAft>
                <a:spcPts val="0"/>
              </a:spcAft>
              <a:buSzPts val="1400"/>
              <a:buNone/>
              <a:defRPr sz="2800"/>
            </a:lvl2pPr>
            <a:lvl3pPr indent="-228600" lvl="2" marL="1371600" algn="l">
              <a:lnSpc>
                <a:spcPct val="100000"/>
              </a:lnSpc>
              <a:spcBef>
                <a:spcPts val="2825"/>
              </a:spcBef>
              <a:spcAft>
                <a:spcPts val="0"/>
              </a:spcAft>
              <a:buSzPts val="1400"/>
              <a:buNone/>
              <a:defRPr sz="2400"/>
            </a:lvl3pPr>
            <a:lvl4pPr indent="-228600" lvl="3" marL="182880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400"/>
              <a:buNone/>
              <a:defRPr sz="2000"/>
            </a:lvl4pPr>
            <a:lvl5pPr indent="-228600" lvl="4" marL="228600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400"/>
              <a:buNone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43" name="Google Shape;43;p10"/>
          <p:cNvSpPr txBox="1"/>
          <p:nvPr>
            <p:ph idx="2" type="body"/>
          </p:nvPr>
        </p:nvSpPr>
        <p:spPr>
          <a:xfrm>
            <a:off x="2232025" y="12961938"/>
            <a:ext cx="10450513" cy="24014113"/>
          </a:xfrm>
          <a:prstGeom prst="rect">
            <a:avLst/>
          </a:prstGeom>
          <a:noFill/>
          <a:ln>
            <a:noFill/>
          </a:ln>
        </p:spPr>
        <p:txBody>
          <a:bodyPr anchorCtr="0" anchor="t" bIns="216000" lIns="432000" spcFirstLastPara="1" rIns="432000" wrap="square" tIns="2160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3775"/>
              </a:spcBef>
              <a:spcAft>
                <a:spcPts val="0"/>
              </a:spcAft>
              <a:buSzPts val="1600"/>
              <a:buNone/>
              <a:defRPr sz="1600"/>
            </a:lvl1pPr>
            <a:lvl2pPr indent="-228600" lvl="1" marL="914400" algn="l">
              <a:lnSpc>
                <a:spcPct val="100000"/>
              </a:lnSpc>
              <a:spcBef>
                <a:spcPts val="3325"/>
              </a:spcBef>
              <a:spcAft>
                <a:spcPts val="0"/>
              </a:spcAft>
              <a:buSzPts val="1400"/>
              <a:buNone/>
              <a:defRPr sz="1400"/>
            </a:lvl2pPr>
            <a:lvl3pPr indent="-228600" lvl="2" marL="1371600" algn="l">
              <a:lnSpc>
                <a:spcPct val="100000"/>
              </a:lnSpc>
              <a:spcBef>
                <a:spcPts val="2825"/>
              </a:spcBef>
              <a:spcAft>
                <a:spcPts val="0"/>
              </a:spcAft>
              <a:buSzPts val="1200"/>
              <a:buNone/>
              <a:defRPr sz="1200"/>
            </a:lvl3pPr>
            <a:lvl4pPr indent="-228600" lvl="3" marL="182880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000"/>
              <a:buNone/>
              <a:defRPr sz="1000"/>
            </a:lvl4pPr>
            <a:lvl5pPr indent="-228600" lvl="4" marL="228600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44" name="Google Shape;44;p10"/>
          <p:cNvSpPr txBox="1"/>
          <p:nvPr>
            <p:ph idx="12" type="sldNum"/>
          </p:nvPr>
        </p:nvSpPr>
        <p:spPr>
          <a:xfrm>
            <a:off x="23225125" y="39346188"/>
            <a:ext cx="7556500" cy="2998787"/>
          </a:xfrm>
          <a:prstGeom prst="rect">
            <a:avLst/>
          </a:prstGeom>
          <a:noFill/>
          <a:ln>
            <a:noFill/>
          </a:ln>
        </p:spPr>
        <p:txBody>
          <a:bodyPr anchorCtr="0" anchor="t" bIns="216000" lIns="432000" spcFirstLastPara="1" rIns="432000" wrap="square" tIns="21600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1"/>
          <p:cNvSpPr txBox="1"/>
          <p:nvPr>
            <p:ph type="title"/>
          </p:nvPr>
        </p:nvSpPr>
        <p:spPr>
          <a:xfrm>
            <a:off x="2232025" y="2879725"/>
            <a:ext cx="10450513" cy="10082213"/>
          </a:xfrm>
          <a:prstGeom prst="rect">
            <a:avLst/>
          </a:prstGeom>
          <a:noFill/>
          <a:ln>
            <a:noFill/>
          </a:ln>
        </p:spPr>
        <p:txBody>
          <a:bodyPr anchorCtr="0" anchor="b" bIns="216000" lIns="432000" spcFirstLastPara="1" rIns="432000" wrap="square" tIns="2160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1"/>
          <p:cNvSpPr/>
          <p:nvPr>
            <p:ph idx="2" type="pic"/>
          </p:nvPr>
        </p:nvSpPr>
        <p:spPr>
          <a:xfrm>
            <a:off x="13776325" y="6221413"/>
            <a:ext cx="16403638" cy="30703837"/>
          </a:xfrm>
          <a:prstGeom prst="rect">
            <a:avLst/>
          </a:prstGeom>
          <a:noFill/>
          <a:ln>
            <a:noFill/>
          </a:ln>
        </p:spPr>
      </p:sp>
      <p:sp>
        <p:nvSpPr>
          <p:cNvPr id="48" name="Google Shape;48;p11"/>
          <p:cNvSpPr txBox="1"/>
          <p:nvPr>
            <p:ph idx="1" type="body"/>
          </p:nvPr>
        </p:nvSpPr>
        <p:spPr>
          <a:xfrm>
            <a:off x="2232025" y="12961938"/>
            <a:ext cx="10450513" cy="24014113"/>
          </a:xfrm>
          <a:prstGeom prst="rect">
            <a:avLst/>
          </a:prstGeom>
          <a:noFill/>
          <a:ln>
            <a:noFill/>
          </a:ln>
        </p:spPr>
        <p:txBody>
          <a:bodyPr anchorCtr="0" anchor="t" bIns="216000" lIns="432000" spcFirstLastPara="1" rIns="432000" wrap="square" tIns="2160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3775"/>
              </a:spcBef>
              <a:spcAft>
                <a:spcPts val="0"/>
              </a:spcAft>
              <a:buSzPts val="1600"/>
              <a:buNone/>
              <a:defRPr sz="1600"/>
            </a:lvl1pPr>
            <a:lvl2pPr indent="-228600" lvl="1" marL="914400" algn="l">
              <a:lnSpc>
                <a:spcPct val="100000"/>
              </a:lnSpc>
              <a:spcBef>
                <a:spcPts val="3325"/>
              </a:spcBef>
              <a:spcAft>
                <a:spcPts val="0"/>
              </a:spcAft>
              <a:buSzPts val="1400"/>
              <a:buNone/>
              <a:defRPr sz="1400"/>
            </a:lvl2pPr>
            <a:lvl3pPr indent="-228600" lvl="2" marL="1371600" algn="l">
              <a:lnSpc>
                <a:spcPct val="100000"/>
              </a:lnSpc>
              <a:spcBef>
                <a:spcPts val="2825"/>
              </a:spcBef>
              <a:spcAft>
                <a:spcPts val="0"/>
              </a:spcAft>
              <a:buSzPts val="1200"/>
              <a:buNone/>
              <a:defRPr sz="1200"/>
            </a:lvl3pPr>
            <a:lvl4pPr indent="-228600" lvl="3" marL="182880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000"/>
              <a:buNone/>
              <a:defRPr sz="1000"/>
            </a:lvl4pPr>
            <a:lvl5pPr indent="-228600" lvl="4" marL="228600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49" name="Google Shape;49;p11"/>
          <p:cNvSpPr txBox="1"/>
          <p:nvPr>
            <p:ph idx="12" type="sldNum"/>
          </p:nvPr>
        </p:nvSpPr>
        <p:spPr>
          <a:xfrm>
            <a:off x="23225125" y="39346188"/>
            <a:ext cx="7556500" cy="2998787"/>
          </a:xfrm>
          <a:prstGeom prst="rect">
            <a:avLst/>
          </a:prstGeom>
          <a:noFill/>
          <a:ln>
            <a:noFill/>
          </a:ln>
        </p:spPr>
        <p:txBody>
          <a:bodyPr anchorCtr="0" anchor="t" bIns="216000" lIns="432000" spcFirstLastPara="1" rIns="432000" wrap="square" tIns="21600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1622425" y="1728788"/>
            <a:ext cx="29159200" cy="7199312"/>
          </a:xfrm>
          <a:prstGeom prst="rect">
            <a:avLst/>
          </a:prstGeom>
          <a:noFill/>
          <a:ln>
            <a:noFill/>
          </a:ln>
        </p:spPr>
        <p:txBody>
          <a:bodyPr anchorCtr="0" anchor="ctr" bIns="216000" lIns="432000" spcFirstLastPara="1" rIns="432000" wrap="square" tIns="2160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0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0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0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0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0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0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0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0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0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1622425" y="10082213"/>
            <a:ext cx="29159200" cy="28511501"/>
          </a:xfrm>
          <a:prstGeom prst="rect">
            <a:avLst/>
          </a:prstGeom>
          <a:noFill/>
          <a:ln>
            <a:noFill/>
          </a:ln>
        </p:spPr>
        <p:txBody>
          <a:bodyPr anchorCtr="0" anchor="t" bIns="216000" lIns="432000" spcFirstLastPara="1" rIns="432000" wrap="square" tIns="2160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3775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5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3325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3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2825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2"/>
          <p:cNvSpPr txBox="1"/>
          <p:nvPr/>
        </p:nvSpPr>
        <p:spPr>
          <a:xfrm>
            <a:off x="1622425" y="39346188"/>
            <a:ext cx="7558088" cy="30003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Times New Roman"/>
              <a:buNone/>
            </a:pPr>
            <a:r>
              <a:t/>
            </a:r>
            <a:endParaRPr b="0" i="0" sz="85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Google Shape;9;p2"/>
          <p:cNvSpPr txBox="1"/>
          <p:nvPr/>
        </p:nvSpPr>
        <p:spPr>
          <a:xfrm>
            <a:off x="11071225" y="39346188"/>
            <a:ext cx="10263188" cy="30003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Times New Roman"/>
              <a:buNone/>
            </a:pPr>
            <a:r>
              <a:t/>
            </a:r>
            <a:endParaRPr b="0" i="0" sz="85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23225125" y="39346188"/>
            <a:ext cx="7556500" cy="2998787"/>
          </a:xfrm>
          <a:prstGeom prst="rect">
            <a:avLst/>
          </a:prstGeom>
          <a:noFill/>
          <a:ln>
            <a:noFill/>
          </a:ln>
        </p:spPr>
        <p:txBody>
          <a:bodyPr anchorCtr="0" anchor="t" bIns="216000" lIns="432000" spcFirstLastPara="1" rIns="432000" wrap="square" tIns="2160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4.jpg"/><Relationship Id="rId5" Type="http://schemas.openxmlformats.org/officeDocument/2006/relationships/image" Target="../media/image3.jpg"/><Relationship Id="rId6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"/>
          <p:cNvSpPr txBox="1"/>
          <p:nvPr/>
        </p:nvSpPr>
        <p:spPr>
          <a:xfrm>
            <a:off x="19264648" y="10262877"/>
            <a:ext cx="8352903" cy="471116"/>
          </a:xfrm>
          <a:prstGeom prst="rect">
            <a:avLst/>
          </a:prstGeom>
          <a:noFill/>
          <a:ln>
            <a:noFill/>
          </a:ln>
        </p:spPr>
        <p:txBody>
          <a:bodyPr anchorCtr="0" anchor="t" bIns="50400" lIns="101150" spcFirstLastPara="1" rIns="101150" wrap="square" tIns="504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r>
              <a:rPr b="0" i="0" lang="pt-BR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Gráfico 1 - xxxxxxxxxxxxxxxxxxxxxxxxx</a:t>
            </a:r>
            <a:endParaRPr b="0" i="0" sz="24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3" name="Google Shape;63;p1"/>
          <p:cNvSpPr txBox="1"/>
          <p:nvPr/>
        </p:nvSpPr>
        <p:spPr>
          <a:xfrm>
            <a:off x="10369550" y="4954588"/>
            <a:ext cx="12096750" cy="1357312"/>
          </a:xfrm>
          <a:prstGeom prst="rect">
            <a:avLst/>
          </a:prstGeom>
          <a:noFill/>
          <a:ln>
            <a:noFill/>
          </a:ln>
        </p:spPr>
        <p:txBody>
          <a:bodyPr anchorCtr="0" anchor="t" bIns="62275" lIns="124550" spcFirstLastPara="1" rIns="124550" wrap="square" tIns="6227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Times New Roman"/>
              <a:buNone/>
            </a:pPr>
            <a:r>
              <a:rPr b="1" i="0" lang="pt-BR" sz="8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TÍTULO DO TRABALHO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"/>
          <p:cNvSpPr txBox="1"/>
          <p:nvPr/>
        </p:nvSpPr>
        <p:spPr>
          <a:xfrm>
            <a:off x="1979613" y="11731625"/>
            <a:ext cx="14476411" cy="9998075"/>
          </a:xfrm>
          <a:prstGeom prst="rect">
            <a:avLst/>
          </a:prstGeom>
          <a:noFill/>
          <a:ln>
            <a:noFill/>
          </a:ln>
        </p:spPr>
        <p:txBody>
          <a:bodyPr anchorCtr="0" anchor="t" bIns="69100" lIns="138225" spcFirstLastPara="1" rIns="138225" wrap="square" tIns="69100">
            <a:noAutofit/>
          </a:bodyPr>
          <a:lstStyle/>
          <a:p>
            <a:pPr indent="0" lvl="0" marL="0" marR="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Times New Roman"/>
              <a:buNone/>
            </a:pPr>
            <a:r>
              <a:t/>
            </a:r>
            <a:endParaRPr b="1" i="0" sz="66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5" name="Google Shape;65;p1"/>
          <p:cNvSpPr/>
          <p:nvPr/>
        </p:nvSpPr>
        <p:spPr>
          <a:xfrm>
            <a:off x="16073438" y="20496213"/>
            <a:ext cx="257175" cy="14382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Times New Roman"/>
              <a:buNone/>
            </a:pPr>
            <a:r>
              <a:t/>
            </a:r>
            <a:endParaRPr b="0" i="0" sz="85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1"/>
          <p:cNvSpPr/>
          <p:nvPr/>
        </p:nvSpPr>
        <p:spPr>
          <a:xfrm>
            <a:off x="16073438" y="20496213"/>
            <a:ext cx="257175" cy="14382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Times New Roman"/>
              <a:buNone/>
            </a:pPr>
            <a:r>
              <a:t/>
            </a:r>
            <a:endParaRPr b="0" i="0" sz="85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1"/>
          <p:cNvSpPr txBox="1"/>
          <p:nvPr/>
        </p:nvSpPr>
        <p:spPr>
          <a:xfrm>
            <a:off x="1787525" y="10348913"/>
            <a:ext cx="13798884" cy="679450"/>
          </a:xfrm>
          <a:prstGeom prst="rect">
            <a:avLst/>
          </a:prstGeom>
          <a:solidFill>
            <a:srgbClr val="F2E9D5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  <a:effectLst>
            <a:outerShdw rotWithShape="0" algn="ctr" dir="5400000" dist="20160">
              <a:srgbClr val="000000">
                <a:alpha val="37254"/>
              </a:srgbClr>
            </a:outerShdw>
          </a:effectLst>
        </p:spPr>
        <p:txBody>
          <a:bodyPr anchorCtr="0" anchor="t" bIns="62275" lIns="124900" spcFirstLastPara="1" rIns="124900" wrap="square" tIns="6227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Times New Roman"/>
              <a:buNone/>
            </a:pPr>
            <a:r>
              <a:rPr b="1" i="0" lang="pt-BR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APRESENTAÇÃO</a:t>
            </a:r>
            <a:endParaRPr b="1" i="0" sz="3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1"/>
          <p:cNvSpPr/>
          <p:nvPr/>
        </p:nvSpPr>
        <p:spPr>
          <a:xfrm>
            <a:off x="16073438" y="19635788"/>
            <a:ext cx="257175" cy="14366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Times New Roman"/>
              <a:buNone/>
            </a:pPr>
            <a:r>
              <a:t/>
            </a:r>
            <a:endParaRPr b="0" i="0" sz="85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1"/>
          <p:cNvSpPr/>
          <p:nvPr/>
        </p:nvSpPr>
        <p:spPr>
          <a:xfrm>
            <a:off x="0" y="0"/>
            <a:ext cx="32404049" cy="15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Times New Roman"/>
              <a:buNone/>
            </a:pPr>
            <a:r>
              <a:t/>
            </a:r>
            <a:endParaRPr b="0" i="0" sz="85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1"/>
          <p:cNvSpPr txBox="1"/>
          <p:nvPr/>
        </p:nvSpPr>
        <p:spPr>
          <a:xfrm>
            <a:off x="1676866" y="22510750"/>
            <a:ext cx="13909543" cy="679450"/>
          </a:xfrm>
          <a:prstGeom prst="rect">
            <a:avLst/>
          </a:prstGeom>
          <a:solidFill>
            <a:srgbClr val="F2E9D5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  <a:effectLst>
            <a:outerShdw rotWithShape="0" algn="ctr" dir="5400000" dist="20160">
              <a:srgbClr val="000000">
                <a:alpha val="37254"/>
              </a:srgbClr>
            </a:outerShdw>
          </a:effectLst>
        </p:spPr>
        <p:txBody>
          <a:bodyPr anchorCtr="0" anchor="t" bIns="62275" lIns="124900" spcFirstLastPara="1" rIns="124900" wrap="square" tIns="6227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Times New Roman"/>
              <a:buNone/>
            </a:pPr>
            <a:r>
              <a:rPr b="1" i="0" lang="pt-BR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MATERIAIS E MÉTODOS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1"/>
          <p:cNvSpPr txBox="1"/>
          <p:nvPr/>
        </p:nvSpPr>
        <p:spPr>
          <a:xfrm>
            <a:off x="1676866" y="34741194"/>
            <a:ext cx="13909543" cy="4275138"/>
          </a:xfrm>
          <a:prstGeom prst="rect">
            <a:avLst/>
          </a:prstGeom>
          <a:noFill/>
          <a:ln>
            <a:noFill/>
          </a:ln>
        </p:spPr>
        <p:txBody>
          <a:bodyPr anchorCtr="0" anchor="t" bIns="69100" lIns="138225" spcFirstLastPara="1" rIns="138225" wrap="square" tIns="69100">
            <a:noAutofit/>
          </a:bodyPr>
          <a:lstStyle/>
          <a:p>
            <a:pPr indent="0" lvl="0" marL="0" marR="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Times New Roman"/>
              <a:buNone/>
            </a:pPr>
            <a:r>
              <a:rPr b="0" i="0" lang="pt-BR" sz="2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Em discussão é sugerido uma breve reflexão acerca daquilo que o Projeto se propôs a realizar, com embasamento teórico em autores da área. Nos resultados, é importante ter a presença de fotografias, gráficos (se for o caso) dos resultados que o Projeto gerou.</a:t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1"/>
          <p:cNvSpPr txBox="1"/>
          <p:nvPr/>
        </p:nvSpPr>
        <p:spPr>
          <a:xfrm>
            <a:off x="1787525" y="33816925"/>
            <a:ext cx="13688227" cy="679450"/>
          </a:xfrm>
          <a:prstGeom prst="rect">
            <a:avLst/>
          </a:prstGeom>
          <a:solidFill>
            <a:srgbClr val="F2E9D5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  <a:effectLst>
            <a:outerShdw rotWithShape="0" algn="ctr" dir="5400000" dist="20160">
              <a:srgbClr val="000000">
                <a:alpha val="37254"/>
              </a:srgbClr>
            </a:outerShdw>
          </a:effectLst>
        </p:spPr>
        <p:txBody>
          <a:bodyPr anchorCtr="0" anchor="t" bIns="62275" lIns="124900" spcFirstLastPara="1" rIns="124900" wrap="square" tIns="6227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Times New Roman"/>
              <a:buNone/>
            </a:pPr>
            <a:r>
              <a:rPr b="1" i="0" lang="pt-BR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RESULTADOS E DISCUSSÃO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"/>
          <p:cNvSpPr txBox="1"/>
          <p:nvPr/>
        </p:nvSpPr>
        <p:spPr>
          <a:xfrm>
            <a:off x="20214727" y="15778791"/>
            <a:ext cx="5064292" cy="667912"/>
          </a:xfrm>
          <a:prstGeom prst="rect">
            <a:avLst/>
          </a:prstGeom>
          <a:noFill/>
          <a:ln>
            <a:noFill/>
          </a:ln>
        </p:spPr>
        <p:txBody>
          <a:bodyPr anchorCtr="0" anchor="t" bIns="69100" lIns="138225" spcFirstLastPara="1" rIns="138225" wrap="square" tIns="691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r>
              <a:rPr b="0" i="0" lang="pt-BR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Fonte: xxxxxxxxxxxxxxxxxxxxxxxxx</a:t>
            </a:r>
            <a:endParaRPr b="0" i="0" sz="24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1"/>
          <p:cNvSpPr txBox="1"/>
          <p:nvPr/>
        </p:nvSpPr>
        <p:spPr>
          <a:xfrm>
            <a:off x="16735425" y="34574163"/>
            <a:ext cx="14476413" cy="3633787"/>
          </a:xfrm>
          <a:prstGeom prst="rect">
            <a:avLst/>
          </a:prstGeom>
          <a:noFill/>
          <a:ln>
            <a:noFill/>
          </a:ln>
        </p:spPr>
        <p:txBody>
          <a:bodyPr anchorCtr="0" anchor="t" bIns="69100" lIns="138225" spcFirstLastPara="1" rIns="138225" wrap="square" tIns="69100">
            <a:noAutofit/>
          </a:bodyPr>
          <a:lstStyle/>
          <a:p>
            <a:pPr indent="0" lvl="0" marL="0" marR="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1"/>
          <p:cNvSpPr txBox="1"/>
          <p:nvPr/>
        </p:nvSpPr>
        <p:spPr>
          <a:xfrm>
            <a:off x="16884650" y="33807400"/>
            <a:ext cx="14041439" cy="679450"/>
          </a:xfrm>
          <a:prstGeom prst="rect">
            <a:avLst/>
          </a:prstGeom>
          <a:solidFill>
            <a:srgbClr val="F2E9D5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  <a:effectLst>
            <a:outerShdw rotWithShape="0" algn="ctr" dir="5400000" dist="20160">
              <a:srgbClr val="000000">
                <a:alpha val="37254"/>
              </a:srgbClr>
            </a:outerShdw>
          </a:effectLst>
        </p:spPr>
        <p:txBody>
          <a:bodyPr anchorCtr="0" anchor="t" bIns="62275" lIns="124900" spcFirstLastPara="1" rIns="124900" wrap="square" tIns="6227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Times New Roman"/>
              <a:buNone/>
            </a:pPr>
            <a:r>
              <a:rPr b="1" i="0" lang="pt-BR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REFERÊNCIAS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1"/>
          <p:cNvSpPr txBox="1"/>
          <p:nvPr/>
        </p:nvSpPr>
        <p:spPr>
          <a:xfrm>
            <a:off x="16851313" y="26493788"/>
            <a:ext cx="14041437" cy="679450"/>
          </a:xfrm>
          <a:prstGeom prst="rect">
            <a:avLst/>
          </a:prstGeom>
          <a:solidFill>
            <a:srgbClr val="F2E9D5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  <a:effectLst>
            <a:outerShdw rotWithShape="0" algn="ctr" dir="5400000" dist="20160">
              <a:srgbClr val="000000">
                <a:alpha val="37254"/>
              </a:srgbClr>
            </a:outerShdw>
          </a:effectLst>
        </p:spPr>
        <p:txBody>
          <a:bodyPr anchorCtr="0" anchor="t" bIns="62275" lIns="124900" spcFirstLastPara="1" rIns="124900" wrap="square" tIns="6227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Times New Roman"/>
              <a:buNone/>
            </a:pPr>
            <a:r>
              <a:rPr b="1" i="0" lang="pt-BR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CONSIDERAÇÕES FINAIS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7" name="Google Shape;77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533075" y="10764142"/>
            <a:ext cx="8445500" cy="4859338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"/>
          <p:cNvSpPr/>
          <p:nvPr/>
        </p:nvSpPr>
        <p:spPr>
          <a:xfrm>
            <a:off x="24226838" y="4354513"/>
            <a:ext cx="6553200" cy="2800350"/>
          </a:xfrm>
          <a:prstGeom prst="wedgeRoundRectCallout">
            <a:avLst>
              <a:gd fmla="val -83099" name="adj1"/>
              <a:gd fmla="val -3718" name="adj2"/>
              <a:gd fmla="val 16667" name="adj3"/>
            </a:avLst>
          </a:prstGeom>
          <a:gradFill>
            <a:gsLst>
              <a:gs pos="0">
                <a:srgbClr val="BBBBBB"/>
              </a:gs>
              <a:gs pos="50000">
                <a:srgbClr val="D4D4D4"/>
              </a:gs>
              <a:gs pos="100000">
                <a:srgbClr val="EAEAEA"/>
              </a:gs>
            </a:gsLst>
            <a:lin ang="10800000" scaled="0"/>
          </a:gradFill>
          <a:ln cap="flat" cmpd="sng" w="12700">
            <a:solidFill>
              <a:srgbClr val="BABAB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b="1" i="0" lang="pt-BR" sz="4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Arial, 80.</a:t>
            </a:r>
            <a:endParaRPr b="0" i="0" sz="4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b="0" i="0" lang="pt-BR" sz="4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Negrito, centralizado, espaçamento simples</a:t>
            </a:r>
            <a:endParaRPr b="0" i="0" sz="4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pt-BR" sz="11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Google Shape;79;p1"/>
          <p:cNvSpPr/>
          <p:nvPr/>
        </p:nvSpPr>
        <p:spPr>
          <a:xfrm>
            <a:off x="12601625" y="6232468"/>
            <a:ext cx="4905398" cy="2535236"/>
          </a:xfrm>
          <a:prstGeom prst="wedgeRoundRectCallout">
            <a:avLst>
              <a:gd fmla="val 106041" name="adj1"/>
              <a:gd fmla="val 17862" name="adj2"/>
              <a:gd fmla="val 16667" name="adj3"/>
            </a:avLst>
          </a:prstGeom>
          <a:gradFill>
            <a:gsLst>
              <a:gs pos="0">
                <a:srgbClr val="BBBBBB"/>
              </a:gs>
              <a:gs pos="50000">
                <a:srgbClr val="D4D4D4"/>
              </a:gs>
              <a:gs pos="100000">
                <a:srgbClr val="EAEAEA"/>
              </a:gs>
            </a:gsLst>
            <a:lin ang="10800000" scaled="0"/>
          </a:gradFill>
          <a:ln cap="flat" cmpd="sng" w="12700">
            <a:solidFill>
              <a:srgbClr val="BABAB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0" i="0" lang="pt-BR" sz="36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Times New Roman, 36.</a:t>
            </a:r>
            <a:endParaRPr b="0" i="0" sz="36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0" i="0" lang="pt-BR" sz="36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Alinhamento à direta, espaçamento simples</a:t>
            </a:r>
            <a:r>
              <a:rPr b="0" i="0" lang="pt-BR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pt-BR" sz="11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p1"/>
          <p:cNvSpPr/>
          <p:nvPr/>
        </p:nvSpPr>
        <p:spPr>
          <a:xfrm>
            <a:off x="1676866" y="7516448"/>
            <a:ext cx="5727000" cy="1973100"/>
          </a:xfrm>
          <a:prstGeom prst="wedgeRoundRectCallout">
            <a:avLst>
              <a:gd fmla="val 88377" name="adj1"/>
              <a:gd fmla="val 91551" name="adj2"/>
              <a:gd fmla="val 16667" name="adj3"/>
            </a:avLst>
          </a:prstGeom>
          <a:gradFill>
            <a:gsLst>
              <a:gs pos="0">
                <a:srgbClr val="BBBBBB"/>
              </a:gs>
              <a:gs pos="50000">
                <a:srgbClr val="D4D4D4"/>
              </a:gs>
              <a:gs pos="100000">
                <a:srgbClr val="EAEAEA"/>
              </a:gs>
            </a:gsLst>
            <a:lin ang="10800000" scaled="0"/>
          </a:gradFill>
          <a:ln cap="flat" cmpd="sng" w="12700">
            <a:solidFill>
              <a:srgbClr val="BABAB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0" i="0" lang="pt-BR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Arial, 36.</a:t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0" i="0" lang="pt-BR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Alinhamento centralizado, espaçamento simples.</a:t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pt-BR" sz="11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81" name="Google Shape;81;p1"/>
          <p:cNvGrpSpPr/>
          <p:nvPr/>
        </p:nvGrpSpPr>
        <p:grpSpPr>
          <a:xfrm>
            <a:off x="3145202" y="11520067"/>
            <a:ext cx="11761057" cy="9830624"/>
            <a:chOff x="5525" y="1160058"/>
            <a:chExt cx="11761057" cy="9830624"/>
          </a:xfrm>
        </p:grpSpPr>
        <p:sp>
          <p:nvSpPr>
            <p:cNvPr id="82" name="Google Shape;82;p1"/>
            <p:cNvSpPr/>
            <p:nvPr/>
          </p:nvSpPr>
          <p:spPr>
            <a:xfrm rot="5400000">
              <a:off x="959417" y="4008581"/>
              <a:ext cx="2569662" cy="2925470"/>
            </a:xfrm>
            <a:prstGeom prst="bentUpArrow">
              <a:avLst>
                <a:gd fmla="val 32840" name="adj1"/>
                <a:gd fmla="val 25000" name="adj2"/>
                <a:gd fmla="val 35780" name="adj3"/>
              </a:avLst>
            </a:prstGeom>
            <a:gradFill>
              <a:gsLst>
                <a:gs pos="0">
                  <a:srgbClr val="995F04"/>
                </a:gs>
                <a:gs pos="50000">
                  <a:srgbClr val="DF8805"/>
                </a:gs>
                <a:gs pos="100000">
                  <a:srgbClr val="FFA408"/>
                </a:gs>
              </a:gsLst>
              <a:lin ang="2700000" scaled="0"/>
            </a:gra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" name="Google Shape;83;p1"/>
            <p:cNvSpPr/>
            <p:nvPr/>
          </p:nvSpPr>
          <p:spPr>
            <a:xfrm>
              <a:off x="5525" y="1160058"/>
              <a:ext cx="4871974" cy="3027919"/>
            </a:xfrm>
            <a:prstGeom prst="roundRect">
              <a:avLst>
                <a:gd fmla="val 16670" name="adj"/>
              </a:avLst>
            </a:prstGeom>
            <a:solidFill>
              <a:srgbClr val="FFC380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" name="Google Shape;84;p1"/>
            <p:cNvSpPr txBox="1"/>
            <p:nvPr/>
          </p:nvSpPr>
          <p:spPr>
            <a:xfrm>
              <a:off x="153362" y="1307895"/>
              <a:ext cx="4576300" cy="27322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40950" lIns="140950" spcFirstLastPara="1" rIns="140950" wrap="square" tIns="1409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700"/>
                <a:buFont typeface="Arial"/>
                <a:buNone/>
              </a:pPr>
              <a:r>
                <a:rPr b="1" i="0" lang="pt-BR" sz="37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IMPORTÂNCIA DO PROJETO</a:t>
              </a:r>
              <a:endParaRPr b="1" i="0" sz="3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" name="Google Shape;85;p1"/>
            <p:cNvSpPr/>
            <p:nvPr/>
          </p:nvSpPr>
          <p:spPr>
            <a:xfrm>
              <a:off x="4604412" y="1448839"/>
              <a:ext cx="3146174" cy="244729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" name="Google Shape;86;p1"/>
            <p:cNvSpPr/>
            <p:nvPr/>
          </p:nvSpPr>
          <p:spPr>
            <a:xfrm rot="5400000">
              <a:off x="4403958" y="7409933"/>
              <a:ext cx="2569662" cy="2925470"/>
            </a:xfrm>
            <a:prstGeom prst="bentUpArrow">
              <a:avLst>
                <a:gd fmla="val 32840" name="adj1"/>
                <a:gd fmla="val 25000" name="adj2"/>
                <a:gd fmla="val 35780" name="adj3"/>
              </a:avLst>
            </a:prstGeom>
            <a:gradFill>
              <a:gsLst>
                <a:gs pos="0">
                  <a:srgbClr val="9E7400"/>
                </a:gs>
                <a:gs pos="50000">
                  <a:srgbClr val="E4A800"/>
                </a:gs>
                <a:gs pos="100000">
                  <a:srgbClr val="FFC900"/>
                </a:gs>
              </a:gsLst>
              <a:lin ang="2700000" scaled="0"/>
            </a:gra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" name="Google Shape;87;p1"/>
            <p:cNvSpPr/>
            <p:nvPr/>
          </p:nvSpPr>
          <p:spPr>
            <a:xfrm>
              <a:off x="3708014" y="4607283"/>
              <a:ext cx="4325799" cy="3027919"/>
            </a:xfrm>
            <a:prstGeom prst="roundRect">
              <a:avLst>
                <a:gd fmla="val 16670" name="adj"/>
              </a:avLst>
            </a:prstGeom>
            <a:solidFill>
              <a:srgbClr val="FFC483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8" name="Google Shape;88;p1"/>
            <p:cNvSpPr txBox="1"/>
            <p:nvPr/>
          </p:nvSpPr>
          <p:spPr>
            <a:xfrm>
              <a:off x="3855851" y="4755120"/>
              <a:ext cx="4030125" cy="27322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40950" lIns="140950" spcFirstLastPara="1" rIns="140950" wrap="square" tIns="1409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700"/>
                <a:buFont typeface="Arial"/>
                <a:buNone/>
              </a:pPr>
              <a:r>
                <a:rPr b="1" i="0" lang="pt-BR" sz="37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OBJETIVOS DO PROJETO</a:t>
              </a:r>
              <a:endParaRPr b="1" i="0" sz="3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9" name="Google Shape;89;p1"/>
            <p:cNvSpPr/>
            <p:nvPr/>
          </p:nvSpPr>
          <p:spPr>
            <a:xfrm>
              <a:off x="8048953" y="4850192"/>
              <a:ext cx="3146174" cy="244729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0" name="Google Shape;90;p1"/>
            <p:cNvSpPr/>
            <p:nvPr/>
          </p:nvSpPr>
          <p:spPr>
            <a:xfrm>
              <a:off x="7440783" y="7962763"/>
              <a:ext cx="4325799" cy="3027919"/>
            </a:xfrm>
            <a:prstGeom prst="roundRect">
              <a:avLst>
                <a:gd fmla="val 16670" name="adj"/>
              </a:avLst>
            </a:prstGeom>
            <a:solidFill>
              <a:srgbClr val="FFC483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1" name="Google Shape;91;p1"/>
            <p:cNvSpPr txBox="1"/>
            <p:nvPr/>
          </p:nvSpPr>
          <p:spPr>
            <a:xfrm>
              <a:off x="7588620" y="8110600"/>
              <a:ext cx="4030125" cy="27322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40950" lIns="140950" spcFirstLastPara="1" rIns="140950" wrap="square" tIns="1409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700"/>
                <a:buFont typeface="Arial"/>
                <a:buNone/>
              </a:pPr>
              <a:r>
                <a:rPr b="1" i="0" lang="pt-BR" sz="37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QUEM JÁ ESCREVEU E DISCUTIU SOBRE O TEMA PROPOSTO?</a:t>
              </a:r>
              <a:endParaRPr b="1" i="0" sz="3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92" name="Google Shape;92;p1"/>
          <p:cNvGrpSpPr/>
          <p:nvPr/>
        </p:nvGrpSpPr>
        <p:grpSpPr>
          <a:xfrm>
            <a:off x="2126498" y="23802010"/>
            <a:ext cx="12405266" cy="9648539"/>
            <a:chOff x="1514" y="2376630"/>
            <a:chExt cx="12405266" cy="9648539"/>
          </a:xfrm>
        </p:grpSpPr>
        <p:sp>
          <p:nvSpPr>
            <p:cNvPr id="93" name="Google Shape;93;p1"/>
            <p:cNvSpPr/>
            <p:nvPr/>
          </p:nvSpPr>
          <p:spPr>
            <a:xfrm>
              <a:off x="1514" y="2376630"/>
              <a:ext cx="5513451" cy="2756725"/>
            </a:xfrm>
            <a:prstGeom prst="roundRect">
              <a:avLst>
                <a:gd fmla="val 10000" name="adj"/>
              </a:avLst>
            </a:prstGeom>
            <a:gradFill>
              <a:gsLst>
                <a:gs pos="0">
                  <a:srgbClr val="015570"/>
                </a:gs>
                <a:gs pos="50000">
                  <a:srgbClr val="037CA3"/>
                </a:gs>
                <a:gs pos="100000">
                  <a:srgbClr val="0495C3"/>
                </a:gs>
              </a:gsLst>
              <a:lin ang="2700000" scaled="0"/>
            </a:gra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4" name="Google Shape;94;p1"/>
            <p:cNvSpPr txBox="1"/>
            <p:nvPr/>
          </p:nvSpPr>
          <p:spPr>
            <a:xfrm>
              <a:off x="82256" y="2457372"/>
              <a:ext cx="5351967" cy="259524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2550" lIns="123825" spcFirstLastPara="1" rIns="123825" wrap="square" tIns="825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500"/>
                <a:buFont typeface="Arial"/>
                <a:buNone/>
              </a:pPr>
              <a:r>
                <a:rPr b="0" i="0" lang="pt-BR" sz="65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MATERIAIS</a:t>
              </a:r>
              <a:endParaRPr b="0" i="0" sz="6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5" name="Google Shape;95;p1"/>
            <p:cNvSpPr/>
            <p:nvPr/>
          </p:nvSpPr>
          <p:spPr>
            <a:xfrm>
              <a:off x="552859" y="5133355"/>
              <a:ext cx="551345" cy="2067544"/>
            </a:xfrm>
            <a:custGeom>
              <a:rect b="b" l="l" r="r" t="t"/>
              <a:pathLst>
                <a:path extrusionOk="0" h="120000" w="12000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cap="flat" cmpd="sng" w="19050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96" name="Google Shape;96;p1"/>
            <p:cNvSpPr/>
            <p:nvPr/>
          </p:nvSpPr>
          <p:spPr>
            <a:xfrm>
              <a:off x="1104204" y="5822537"/>
              <a:ext cx="4410761" cy="2756725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411"/>
              </a:schemeClr>
            </a:solidFill>
            <a:ln cap="flat" cmpd="sng" w="12700">
              <a:solidFill>
                <a:srgbClr val="FF000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7" name="Google Shape;97;p1"/>
            <p:cNvSpPr txBox="1"/>
            <p:nvPr/>
          </p:nvSpPr>
          <p:spPr>
            <a:xfrm>
              <a:off x="1184946" y="5903279"/>
              <a:ext cx="4249277" cy="259524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2550" lIns="123825" spcFirstLastPara="1" rIns="123825" wrap="square" tIns="825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500"/>
                <a:buFont typeface="Arial"/>
                <a:buNone/>
              </a:pPr>
              <a:r>
                <a:t/>
              </a:r>
              <a:endParaRPr b="0" i="0" sz="6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" name="Google Shape;98;p1"/>
            <p:cNvSpPr/>
            <p:nvPr/>
          </p:nvSpPr>
          <p:spPr>
            <a:xfrm>
              <a:off x="552859" y="5133355"/>
              <a:ext cx="551345" cy="5513451"/>
            </a:xfrm>
            <a:custGeom>
              <a:rect b="b" l="l" r="r" t="t"/>
              <a:pathLst>
                <a:path extrusionOk="0" h="120000" w="12000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cap="flat" cmpd="sng" w="19050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99" name="Google Shape;99;p1"/>
            <p:cNvSpPr/>
            <p:nvPr/>
          </p:nvSpPr>
          <p:spPr>
            <a:xfrm>
              <a:off x="1104204" y="9268444"/>
              <a:ext cx="4410761" cy="2756725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411"/>
              </a:schemeClr>
            </a:solidFill>
            <a:ln cap="flat" cmpd="sng" w="12700">
              <a:solidFill>
                <a:srgbClr val="FF000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0" name="Google Shape;100;p1"/>
            <p:cNvSpPr txBox="1"/>
            <p:nvPr/>
          </p:nvSpPr>
          <p:spPr>
            <a:xfrm>
              <a:off x="1184946" y="9349186"/>
              <a:ext cx="4249277" cy="259524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2550" lIns="123825" spcFirstLastPara="1" rIns="123825" wrap="square" tIns="825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500"/>
                <a:buFont typeface="Arial"/>
                <a:buNone/>
              </a:pPr>
              <a:r>
                <a:t/>
              </a:r>
              <a:endParaRPr b="0" i="0" sz="6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1" name="Google Shape;101;p1"/>
            <p:cNvSpPr/>
            <p:nvPr/>
          </p:nvSpPr>
          <p:spPr>
            <a:xfrm>
              <a:off x="6893328" y="2376630"/>
              <a:ext cx="5513451" cy="2756725"/>
            </a:xfrm>
            <a:prstGeom prst="roundRect">
              <a:avLst>
                <a:gd fmla="val 10000" name="adj"/>
              </a:avLst>
            </a:prstGeom>
            <a:gradFill>
              <a:gsLst>
                <a:gs pos="0">
                  <a:srgbClr val="015570"/>
                </a:gs>
                <a:gs pos="50000">
                  <a:srgbClr val="037CA3"/>
                </a:gs>
                <a:gs pos="100000">
                  <a:srgbClr val="0495C3"/>
                </a:gs>
              </a:gsLst>
              <a:lin ang="8100000" scaled="0"/>
            </a:gra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2" name="Google Shape;102;p1"/>
            <p:cNvSpPr txBox="1"/>
            <p:nvPr/>
          </p:nvSpPr>
          <p:spPr>
            <a:xfrm>
              <a:off x="6974070" y="2457372"/>
              <a:ext cx="5351967" cy="259524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2550" lIns="123825" spcFirstLastPara="1" rIns="123825" wrap="square" tIns="825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500"/>
                <a:buFont typeface="Arial"/>
                <a:buNone/>
              </a:pPr>
              <a:r>
                <a:rPr b="0" i="0" lang="pt-BR" sz="65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MÉTODOS</a:t>
              </a:r>
              <a:endParaRPr b="0" i="0" sz="6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3" name="Google Shape;103;p1"/>
            <p:cNvSpPr/>
            <p:nvPr/>
          </p:nvSpPr>
          <p:spPr>
            <a:xfrm>
              <a:off x="7444674" y="5133355"/>
              <a:ext cx="551345" cy="2067544"/>
            </a:xfrm>
            <a:custGeom>
              <a:rect b="b" l="l" r="r" t="t"/>
              <a:pathLst>
                <a:path extrusionOk="0" h="120000" w="12000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cap="flat" cmpd="sng" w="19050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104" name="Google Shape;104;p1"/>
            <p:cNvSpPr/>
            <p:nvPr/>
          </p:nvSpPr>
          <p:spPr>
            <a:xfrm>
              <a:off x="7996019" y="5822537"/>
              <a:ext cx="4410761" cy="2756725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411"/>
              </a:schemeClr>
            </a:solidFill>
            <a:ln cap="flat" cmpd="sng" w="12700">
              <a:solidFill>
                <a:srgbClr val="FF000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" name="Google Shape;105;p1"/>
            <p:cNvSpPr txBox="1"/>
            <p:nvPr/>
          </p:nvSpPr>
          <p:spPr>
            <a:xfrm>
              <a:off x="8076761" y="5903279"/>
              <a:ext cx="4249277" cy="259524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2550" lIns="123825" spcFirstLastPara="1" rIns="123825" wrap="square" tIns="825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500"/>
                <a:buFont typeface="Arial"/>
                <a:buNone/>
              </a:pPr>
              <a:r>
                <a:t/>
              </a:r>
              <a:endParaRPr b="0" i="0" sz="6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" name="Google Shape;106;p1"/>
            <p:cNvSpPr/>
            <p:nvPr/>
          </p:nvSpPr>
          <p:spPr>
            <a:xfrm>
              <a:off x="7444674" y="5133355"/>
              <a:ext cx="551345" cy="5513451"/>
            </a:xfrm>
            <a:custGeom>
              <a:rect b="b" l="l" r="r" t="t"/>
              <a:pathLst>
                <a:path extrusionOk="0" h="120000" w="12000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cap="flat" cmpd="sng" w="19050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107" name="Google Shape;107;p1"/>
            <p:cNvSpPr/>
            <p:nvPr/>
          </p:nvSpPr>
          <p:spPr>
            <a:xfrm>
              <a:off x="7996019" y="9268444"/>
              <a:ext cx="4410761" cy="2756725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411"/>
              </a:schemeClr>
            </a:solidFill>
            <a:ln cap="flat" cmpd="sng" w="12700">
              <a:solidFill>
                <a:srgbClr val="FF000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8" name="Google Shape;108;p1"/>
            <p:cNvSpPr txBox="1"/>
            <p:nvPr/>
          </p:nvSpPr>
          <p:spPr>
            <a:xfrm>
              <a:off x="8076761" y="9349186"/>
              <a:ext cx="4249277" cy="259524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2550" lIns="123825" spcFirstLastPara="1" rIns="123825" wrap="square" tIns="825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500"/>
                <a:buFont typeface="Arial"/>
                <a:buNone/>
              </a:pPr>
              <a:r>
                <a:t/>
              </a:r>
              <a:endParaRPr b="0" i="0" sz="6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109" name="Google Shape;109;p1"/>
          <p:cNvPicPr preferRelativeResize="0"/>
          <p:nvPr/>
        </p:nvPicPr>
        <p:blipFill rotWithShape="1">
          <a:blip r:embed="rId4">
            <a:alphaModFix/>
          </a:blip>
          <a:srcRect b="1361" l="0" r="0" t="1371"/>
          <a:stretch/>
        </p:blipFill>
        <p:spPr>
          <a:xfrm>
            <a:off x="16909888" y="18568823"/>
            <a:ext cx="6753782" cy="44906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p1"/>
          <p:cNvPicPr preferRelativeResize="0"/>
          <p:nvPr/>
        </p:nvPicPr>
        <p:blipFill rotWithShape="1">
          <a:blip r:embed="rId5">
            <a:alphaModFix/>
          </a:blip>
          <a:srcRect b="0" l="49" r="39" t="0"/>
          <a:stretch/>
        </p:blipFill>
        <p:spPr>
          <a:xfrm>
            <a:off x="24312614" y="17807291"/>
            <a:ext cx="6202414" cy="4137748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1"/>
          <p:cNvSpPr txBox="1"/>
          <p:nvPr/>
        </p:nvSpPr>
        <p:spPr>
          <a:xfrm>
            <a:off x="15475752" y="23126927"/>
            <a:ext cx="9825037" cy="470351"/>
          </a:xfrm>
          <a:prstGeom prst="rect">
            <a:avLst/>
          </a:prstGeom>
          <a:noFill/>
          <a:ln>
            <a:noFill/>
          </a:ln>
        </p:spPr>
        <p:txBody>
          <a:bodyPr anchorCtr="0" anchor="t" bIns="69100" lIns="138225" spcFirstLastPara="1" rIns="138225" wrap="square" tIns="691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r>
              <a:rPr b="0" i="0" lang="pt-BR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Fonte: xxxxxxxxxxxxxxxxxxxxxxxxx</a:t>
            </a:r>
            <a:endParaRPr b="0" i="0" sz="24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1"/>
          <p:cNvSpPr txBox="1"/>
          <p:nvPr/>
        </p:nvSpPr>
        <p:spPr>
          <a:xfrm>
            <a:off x="24448063" y="21942991"/>
            <a:ext cx="6202415" cy="446239"/>
          </a:xfrm>
          <a:prstGeom prst="rect">
            <a:avLst/>
          </a:prstGeom>
          <a:noFill/>
          <a:ln>
            <a:noFill/>
          </a:ln>
        </p:spPr>
        <p:txBody>
          <a:bodyPr anchorCtr="0" anchor="t" bIns="69100" lIns="138225" spcFirstLastPara="1" rIns="138225" wrap="square" tIns="691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r>
              <a:rPr b="0" i="0" lang="pt-BR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Fonte: xxxxxxxxxxxxxxxxxxxxxxxxx</a:t>
            </a:r>
            <a:endParaRPr b="0" i="0" sz="24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1"/>
          <p:cNvSpPr txBox="1"/>
          <p:nvPr/>
        </p:nvSpPr>
        <p:spPr>
          <a:xfrm>
            <a:off x="16677250" y="27300066"/>
            <a:ext cx="14322576" cy="4275138"/>
          </a:xfrm>
          <a:prstGeom prst="rect">
            <a:avLst/>
          </a:prstGeom>
          <a:noFill/>
          <a:ln>
            <a:noFill/>
          </a:ln>
        </p:spPr>
        <p:txBody>
          <a:bodyPr anchorCtr="0" anchor="t" bIns="69100" lIns="138225" spcFirstLastPara="1" rIns="138225" wrap="square" tIns="69100">
            <a:noAutofit/>
          </a:bodyPr>
          <a:lstStyle/>
          <a:p>
            <a:pPr indent="0" lvl="0" marL="0" marR="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pt-BR" sz="2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</a:t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t/>
            </a:r>
            <a:endParaRPr b="0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t/>
            </a:r>
            <a:endParaRPr b="0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t/>
            </a:r>
            <a:endParaRPr b="0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t/>
            </a:r>
            <a:endParaRPr b="0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t/>
            </a:r>
            <a:endParaRPr b="0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Times New Roman"/>
              <a:buNone/>
            </a:pPr>
            <a:r>
              <a:t/>
            </a:r>
            <a:endParaRPr b="0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Google Shape;114;p1"/>
          <p:cNvSpPr txBox="1"/>
          <p:nvPr/>
        </p:nvSpPr>
        <p:spPr>
          <a:xfrm>
            <a:off x="16801947" y="34608125"/>
            <a:ext cx="14306750" cy="6166704"/>
          </a:xfrm>
          <a:prstGeom prst="rect">
            <a:avLst/>
          </a:prstGeom>
          <a:noFill/>
          <a:ln>
            <a:noFill/>
          </a:ln>
        </p:spPr>
        <p:txBody>
          <a:bodyPr anchorCtr="0" anchor="t" bIns="69100" lIns="138225" spcFirstLastPara="1" rIns="138225" wrap="square" tIns="69100">
            <a:noAutofit/>
          </a:bodyPr>
          <a:lstStyle/>
          <a:p>
            <a:pPr indent="0" lvl="0" marL="0" marR="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pt-BR" sz="2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texto.</a:t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Times New Roman"/>
              <a:buNone/>
            </a:pPr>
            <a:r>
              <a:t/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pt-BR" sz="2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Times New Roman"/>
              <a:buNone/>
            </a:pPr>
            <a:r>
              <a:t/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" name="Google Shape;115;p1"/>
          <p:cNvSpPr/>
          <p:nvPr/>
        </p:nvSpPr>
        <p:spPr>
          <a:xfrm>
            <a:off x="9187454" y="12103597"/>
            <a:ext cx="4940017" cy="1762602"/>
          </a:xfrm>
          <a:prstGeom prst="wedgeRoundRectCallout">
            <a:avLst>
              <a:gd fmla="val -70048" name="adj1"/>
              <a:gd fmla="val 79870" name="adj2"/>
              <a:gd fmla="val 16667" name="adj3"/>
            </a:avLst>
          </a:prstGeom>
          <a:gradFill>
            <a:gsLst>
              <a:gs pos="0">
                <a:srgbClr val="BBBBBB"/>
              </a:gs>
              <a:gs pos="50000">
                <a:srgbClr val="D4D4D4"/>
              </a:gs>
              <a:gs pos="100000">
                <a:srgbClr val="EAEAEA"/>
              </a:gs>
            </a:gsLst>
            <a:lin ang="10800000" scaled="0"/>
          </a:gradFill>
          <a:ln cap="flat" cmpd="sng" w="12700">
            <a:solidFill>
              <a:srgbClr val="BABAB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t/>
            </a:r>
            <a:endParaRPr b="0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0" lang="pt-BR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Inserir 🡪 SmartArt</a:t>
            </a:r>
            <a:endParaRPr b="0" i="0" sz="4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0" lang="pt-BR" sz="4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1"/>
          <p:cNvSpPr/>
          <p:nvPr/>
        </p:nvSpPr>
        <p:spPr>
          <a:xfrm>
            <a:off x="3724612" y="20877214"/>
            <a:ext cx="4544866" cy="856394"/>
          </a:xfrm>
          <a:prstGeom prst="wedgeRoundRectCallout">
            <a:avLst>
              <a:gd fmla="val -70360" name="adj1"/>
              <a:gd fmla="val 273398" name="adj2"/>
              <a:gd fmla="val 16667" name="adj3"/>
            </a:avLst>
          </a:prstGeom>
          <a:gradFill>
            <a:gsLst>
              <a:gs pos="0">
                <a:srgbClr val="BBBBBB"/>
              </a:gs>
              <a:gs pos="50000">
                <a:srgbClr val="D4D4D4"/>
              </a:gs>
              <a:gs pos="100000">
                <a:srgbClr val="EAEAEA"/>
              </a:gs>
            </a:gsLst>
            <a:lin ang="10800000" scaled="0"/>
          </a:gradFill>
          <a:ln cap="flat" cmpd="sng" w="12700">
            <a:solidFill>
              <a:srgbClr val="BABAB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0" lang="pt-BR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Inserir 🡪 SmartArt</a:t>
            </a:r>
            <a:endParaRPr b="0" i="0" sz="4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pt-BR" sz="11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17" name="Google Shape;117;p1"/>
          <p:cNvCxnSpPr/>
          <p:nvPr/>
        </p:nvCxnSpPr>
        <p:spPr>
          <a:xfrm>
            <a:off x="682625" y="42557822"/>
            <a:ext cx="31145136" cy="0"/>
          </a:xfrm>
          <a:prstGeom prst="straightConnector1">
            <a:avLst/>
          </a:prstGeom>
          <a:solidFill>
            <a:srgbClr val="00B8FF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8" name="Google Shape;118;p1"/>
          <p:cNvSpPr txBox="1"/>
          <p:nvPr/>
        </p:nvSpPr>
        <p:spPr>
          <a:xfrm>
            <a:off x="15336838" y="41717300"/>
            <a:ext cx="6552703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b="0" i="0" lang="pt-BR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80cm</a:t>
            </a:r>
            <a:endParaRPr b="0" i="0" sz="4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19" name="Google Shape;119;p1"/>
          <p:cNvCxnSpPr/>
          <p:nvPr/>
        </p:nvCxnSpPr>
        <p:spPr>
          <a:xfrm>
            <a:off x="31324644" y="649166"/>
            <a:ext cx="0" cy="41188577"/>
          </a:xfrm>
          <a:prstGeom prst="straightConnector1">
            <a:avLst/>
          </a:prstGeom>
          <a:solidFill>
            <a:srgbClr val="00B8FF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20" name="Google Shape;120;p1"/>
          <p:cNvCxnSpPr/>
          <p:nvPr/>
        </p:nvCxnSpPr>
        <p:spPr>
          <a:xfrm rot="10800000">
            <a:off x="31058001" y="41837741"/>
            <a:ext cx="565818" cy="0"/>
          </a:xfrm>
          <a:prstGeom prst="straightConnector1">
            <a:avLst/>
          </a:prstGeom>
          <a:solidFill>
            <a:srgbClr val="00B8FF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21" name="Google Shape;121;p1"/>
          <p:cNvCxnSpPr/>
          <p:nvPr/>
        </p:nvCxnSpPr>
        <p:spPr>
          <a:xfrm rot="10800000">
            <a:off x="30999826" y="649166"/>
            <a:ext cx="565818" cy="0"/>
          </a:xfrm>
          <a:prstGeom prst="straightConnector1">
            <a:avLst/>
          </a:prstGeom>
          <a:solidFill>
            <a:srgbClr val="00B8FF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22" name="Google Shape;122;p1"/>
          <p:cNvCxnSpPr/>
          <p:nvPr/>
        </p:nvCxnSpPr>
        <p:spPr>
          <a:xfrm>
            <a:off x="31827763" y="42359759"/>
            <a:ext cx="0" cy="396126"/>
          </a:xfrm>
          <a:prstGeom prst="straightConnector1">
            <a:avLst/>
          </a:prstGeom>
          <a:solidFill>
            <a:srgbClr val="00B8FF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23" name="Google Shape;123;p1"/>
          <p:cNvCxnSpPr/>
          <p:nvPr/>
        </p:nvCxnSpPr>
        <p:spPr>
          <a:xfrm>
            <a:off x="682625" y="42359759"/>
            <a:ext cx="0" cy="396126"/>
          </a:xfrm>
          <a:prstGeom prst="straightConnector1">
            <a:avLst/>
          </a:prstGeom>
          <a:solidFill>
            <a:srgbClr val="00B8FF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24" name="Google Shape;124;p1"/>
          <p:cNvSpPr txBox="1"/>
          <p:nvPr/>
        </p:nvSpPr>
        <p:spPr>
          <a:xfrm rot="-5400000">
            <a:off x="28177125" y="20174957"/>
            <a:ext cx="5335254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b="0" i="0" lang="pt-BR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1,20cm </a:t>
            </a:r>
            <a:endParaRPr b="0" i="0" sz="4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1"/>
          <p:cNvSpPr/>
          <p:nvPr/>
        </p:nvSpPr>
        <p:spPr>
          <a:xfrm>
            <a:off x="3880478" y="37407566"/>
            <a:ext cx="7121275" cy="1138531"/>
          </a:xfrm>
          <a:prstGeom prst="wedgeRoundRectCallout">
            <a:avLst>
              <a:gd fmla="val -67905" name="adj1"/>
              <a:gd fmla="val -149967" name="adj2"/>
              <a:gd fmla="val 16667" name="adj3"/>
            </a:avLst>
          </a:prstGeom>
          <a:gradFill>
            <a:gsLst>
              <a:gs pos="0">
                <a:srgbClr val="BBBBBB"/>
              </a:gs>
              <a:gs pos="50000">
                <a:srgbClr val="D4D4D4"/>
              </a:gs>
              <a:gs pos="100000">
                <a:srgbClr val="EAEAEA"/>
              </a:gs>
            </a:gsLst>
            <a:lin ang="10800000" scaled="0"/>
          </a:gradFill>
          <a:ln cap="flat" cmpd="sng" w="12700">
            <a:solidFill>
              <a:srgbClr val="BABAB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pt-BR" sz="2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Times New Roman, 28.</a:t>
            </a:r>
            <a:endParaRPr b="0" i="0" sz="28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pt-BR" sz="2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Alinhamento justificado, espaçamento simples.</a:t>
            </a:r>
            <a:endParaRPr b="0" i="0" sz="28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pt-BR" sz="11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Google Shape;126;p1"/>
          <p:cNvSpPr/>
          <p:nvPr/>
        </p:nvSpPr>
        <p:spPr>
          <a:xfrm>
            <a:off x="17223119" y="16392259"/>
            <a:ext cx="3578976" cy="1404022"/>
          </a:xfrm>
          <a:prstGeom prst="wedgeRoundRectCallout">
            <a:avLst>
              <a:gd fmla="val 92679" name="adj1"/>
              <a:gd fmla="val -45936" name="adj2"/>
              <a:gd fmla="val 16667" name="adj3"/>
            </a:avLst>
          </a:prstGeom>
          <a:gradFill>
            <a:gsLst>
              <a:gs pos="0">
                <a:srgbClr val="BBBBBB"/>
              </a:gs>
              <a:gs pos="50000">
                <a:srgbClr val="D4D4D4"/>
              </a:gs>
              <a:gs pos="100000">
                <a:srgbClr val="EAEAEA"/>
              </a:gs>
            </a:gsLst>
            <a:lin ang="10800000" scaled="0"/>
          </a:gradFill>
          <a:ln cap="flat" cmpd="sng" w="12700">
            <a:solidFill>
              <a:srgbClr val="BABAB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pt-BR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Times New Roman, 24.</a:t>
            </a:r>
            <a:endParaRPr b="0" i="0" sz="24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pt-BR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Alinhamento centralizado, espaçamento simples.</a:t>
            </a:r>
            <a:endParaRPr b="0" i="0" sz="24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pt-BR" sz="11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p1"/>
          <p:cNvSpPr/>
          <p:nvPr/>
        </p:nvSpPr>
        <p:spPr>
          <a:xfrm>
            <a:off x="25774997" y="24758406"/>
            <a:ext cx="3956379" cy="1541831"/>
          </a:xfrm>
          <a:prstGeom prst="wedgeRoundRectCallout">
            <a:avLst>
              <a:gd fmla="val 47889" name="adj1"/>
              <a:gd fmla="val 121024" name="adj2"/>
              <a:gd fmla="val 16667" name="adj3"/>
            </a:avLst>
          </a:prstGeom>
          <a:gradFill>
            <a:gsLst>
              <a:gs pos="0">
                <a:srgbClr val="BBBBBB"/>
              </a:gs>
              <a:gs pos="50000">
                <a:srgbClr val="D4D4D4"/>
              </a:gs>
              <a:gs pos="100000">
                <a:srgbClr val="EAEAEA"/>
              </a:gs>
            </a:gsLst>
            <a:lin ang="10800000" scaled="0"/>
          </a:gradFill>
          <a:ln cap="flat" cmpd="sng" w="12700">
            <a:solidFill>
              <a:srgbClr val="BABAB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pt-BR" sz="2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Times New Roman, 28.</a:t>
            </a:r>
            <a:endParaRPr b="0" i="0" sz="28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pt-BR" sz="2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Alinhamento justificado, espaçamento simples.</a:t>
            </a:r>
            <a:endParaRPr b="0" i="0" sz="28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pt-BR" sz="11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1"/>
          <p:cNvSpPr/>
          <p:nvPr/>
        </p:nvSpPr>
        <p:spPr>
          <a:xfrm>
            <a:off x="18653722" y="40601288"/>
            <a:ext cx="7121275" cy="1138531"/>
          </a:xfrm>
          <a:prstGeom prst="wedgeRoundRectCallout">
            <a:avLst>
              <a:gd fmla="val 65067" name="adj1"/>
              <a:gd fmla="val -89859" name="adj2"/>
              <a:gd fmla="val 16667" name="adj3"/>
            </a:avLst>
          </a:prstGeom>
          <a:gradFill>
            <a:gsLst>
              <a:gs pos="0">
                <a:srgbClr val="BBBBBB"/>
              </a:gs>
              <a:gs pos="50000">
                <a:srgbClr val="D4D4D4"/>
              </a:gs>
              <a:gs pos="100000">
                <a:srgbClr val="EAEAEA"/>
              </a:gs>
            </a:gsLst>
            <a:lin ang="10800000" scaled="0"/>
          </a:gradFill>
          <a:ln cap="flat" cmpd="sng" w="12700">
            <a:solidFill>
              <a:srgbClr val="BABAB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pt-BR" sz="2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Times New Roman, 28.</a:t>
            </a:r>
            <a:endParaRPr b="0" i="0" sz="28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pt-BR" sz="2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Alinhamento justificado, espaçamento simples.</a:t>
            </a:r>
            <a:endParaRPr b="0" i="0" sz="28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pt-BR" sz="11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" name="Google Shape;129;p1"/>
          <p:cNvSpPr/>
          <p:nvPr/>
        </p:nvSpPr>
        <p:spPr>
          <a:xfrm>
            <a:off x="24383670" y="22515116"/>
            <a:ext cx="3575910" cy="1404022"/>
          </a:xfrm>
          <a:prstGeom prst="wedgeRoundRectCallout">
            <a:avLst>
              <a:gd fmla="val 90546" name="adj1"/>
              <a:gd fmla="val -53720" name="adj2"/>
              <a:gd fmla="val 16667" name="adj3"/>
            </a:avLst>
          </a:prstGeom>
          <a:gradFill>
            <a:gsLst>
              <a:gs pos="0">
                <a:srgbClr val="BBBBBB"/>
              </a:gs>
              <a:gs pos="50000">
                <a:srgbClr val="D4D4D4"/>
              </a:gs>
              <a:gs pos="100000">
                <a:srgbClr val="EAEAEA"/>
              </a:gs>
            </a:gsLst>
            <a:lin ang="10800000" scaled="0"/>
          </a:gradFill>
          <a:ln cap="flat" cmpd="sng" w="12700">
            <a:solidFill>
              <a:srgbClr val="BABAB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pt-BR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Times New Roman, 24.</a:t>
            </a:r>
            <a:endParaRPr b="0" i="0" sz="24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pt-BR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Alinhamento centralizado, espaçamento simples.</a:t>
            </a:r>
            <a:endParaRPr b="0" i="0" sz="24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pt-BR" sz="11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p1"/>
          <p:cNvSpPr/>
          <p:nvPr/>
        </p:nvSpPr>
        <p:spPr>
          <a:xfrm>
            <a:off x="16808544" y="23754655"/>
            <a:ext cx="3592822" cy="1404022"/>
          </a:xfrm>
          <a:prstGeom prst="wedgeRoundRectCallout">
            <a:avLst>
              <a:gd fmla="val 92625" name="adj1"/>
              <a:gd fmla="val -59147" name="adj2"/>
              <a:gd fmla="val 16667" name="adj3"/>
            </a:avLst>
          </a:prstGeom>
          <a:gradFill>
            <a:gsLst>
              <a:gs pos="0">
                <a:srgbClr val="BBBBBB"/>
              </a:gs>
              <a:gs pos="50000">
                <a:srgbClr val="D4D4D4"/>
              </a:gs>
              <a:gs pos="100000">
                <a:srgbClr val="EAEAEA"/>
              </a:gs>
            </a:gsLst>
            <a:lin ang="10800000" scaled="0"/>
          </a:gradFill>
          <a:ln cap="flat" cmpd="sng" w="12700">
            <a:solidFill>
              <a:srgbClr val="BABAB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pt-BR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Times New Roman, 24.</a:t>
            </a:r>
            <a:endParaRPr b="0" i="0" sz="24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pt-BR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Alinhamento centralizado, espaçamento simples.</a:t>
            </a:r>
            <a:endParaRPr b="0" i="0" sz="24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pt-BR" sz="11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1"/>
          <p:cNvSpPr txBox="1"/>
          <p:nvPr/>
        </p:nvSpPr>
        <p:spPr>
          <a:xfrm>
            <a:off x="17389891" y="18123988"/>
            <a:ext cx="5650763" cy="492176"/>
          </a:xfrm>
          <a:prstGeom prst="rect">
            <a:avLst/>
          </a:prstGeom>
          <a:noFill/>
          <a:ln>
            <a:noFill/>
          </a:ln>
        </p:spPr>
        <p:txBody>
          <a:bodyPr anchorCtr="0" anchor="t" bIns="69100" lIns="138225" spcFirstLastPara="1" rIns="138225" wrap="square" tIns="691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r>
              <a:rPr b="0" i="0" lang="pt-BR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Imagem 1 - xxxxxxxxxxxxxxxxxxxxxxx</a:t>
            </a:r>
            <a:endParaRPr b="0" i="0" sz="24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32;p1"/>
          <p:cNvSpPr txBox="1"/>
          <p:nvPr/>
        </p:nvSpPr>
        <p:spPr>
          <a:xfrm>
            <a:off x="24402230" y="17242909"/>
            <a:ext cx="6202415" cy="446239"/>
          </a:xfrm>
          <a:prstGeom prst="rect">
            <a:avLst/>
          </a:prstGeom>
          <a:noFill/>
          <a:ln>
            <a:noFill/>
          </a:ln>
        </p:spPr>
        <p:txBody>
          <a:bodyPr anchorCtr="0" anchor="t" bIns="69100" lIns="138225" spcFirstLastPara="1" rIns="138225" wrap="square" tIns="691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r>
              <a:rPr b="0" i="0" lang="pt-BR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Imagem 2 -  xxxxxxxxxxxxxxxxxxxxxxxxx</a:t>
            </a:r>
            <a:endParaRPr b="0" i="0" sz="24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1"/>
          <p:cNvSpPr txBox="1"/>
          <p:nvPr/>
        </p:nvSpPr>
        <p:spPr>
          <a:xfrm>
            <a:off x="13393738" y="7278688"/>
            <a:ext cx="17386301" cy="2663825"/>
          </a:xfrm>
          <a:prstGeom prst="rect">
            <a:avLst/>
          </a:prstGeom>
          <a:noFill/>
          <a:ln>
            <a:noFill/>
          </a:ln>
        </p:spPr>
        <p:txBody>
          <a:bodyPr anchorCtr="0" anchor="t" bIns="50400" lIns="101150" spcFirstLastPara="1" rIns="101150" wrap="square" tIns="504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Times New Roman"/>
              <a:buNone/>
            </a:pPr>
            <a:r>
              <a:rPr b="0" i="0" lang="pt-BR" sz="36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Nome do Autor  - Endereço do currículo Lattes - Unifesspa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Times New Roman"/>
              <a:buNone/>
            </a:pPr>
            <a:r>
              <a:rPr b="0" i="0" lang="pt-BR" sz="36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Nome do Autor - Endereço do currículo Lattes - Unifesspa</a:t>
            </a:r>
            <a:endParaRPr b="0" i="0" sz="36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r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Times New Roman"/>
              <a:buNone/>
            </a:pPr>
            <a:r>
              <a:rPr b="0" i="0" lang="pt-BR" sz="36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Nome do Autor (Coordenador do Projeto) - Endereço do currículo Lattes - Unifesspa</a:t>
            </a:r>
            <a:endParaRPr b="0" i="0" sz="36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r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Times New Roman"/>
              <a:buNone/>
            </a:pPr>
            <a:r>
              <a:rPr b="0" i="0" lang="pt-BR" sz="36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Financiamento: PROEG/UNIFESSPA</a:t>
            </a:r>
            <a:endParaRPr b="0" i="0" sz="36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4" name="Google Shape;134;p1"/>
          <p:cNvSpPr/>
          <p:nvPr/>
        </p:nvSpPr>
        <p:spPr>
          <a:xfrm>
            <a:off x="26610547" y="15705213"/>
            <a:ext cx="3578976" cy="1404022"/>
          </a:xfrm>
          <a:prstGeom prst="wedgeRoundRectCallout">
            <a:avLst>
              <a:gd fmla="val -50760" name="adj1"/>
              <a:gd fmla="val 70893" name="adj2"/>
              <a:gd fmla="val 16667" name="adj3"/>
            </a:avLst>
          </a:prstGeom>
          <a:gradFill>
            <a:gsLst>
              <a:gs pos="0">
                <a:srgbClr val="BBBBBB"/>
              </a:gs>
              <a:gs pos="50000">
                <a:srgbClr val="D4D4D4"/>
              </a:gs>
              <a:gs pos="100000">
                <a:srgbClr val="EAEAEA"/>
              </a:gs>
            </a:gsLst>
            <a:lin ang="10800000" scaled="0"/>
          </a:gradFill>
          <a:ln cap="flat" cmpd="sng" w="12700">
            <a:solidFill>
              <a:srgbClr val="BABAB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pt-BR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Times New Roman, 24.</a:t>
            </a:r>
            <a:endParaRPr b="0" i="0" sz="24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pt-BR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Alinhamento centralizado, espaçamento simples.</a:t>
            </a:r>
            <a:endParaRPr b="0" i="0" sz="24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pt-BR" sz="11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1"/>
          <p:cNvSpPr/>
          <p:nvPr/>
        </p:nvSpPr>
        <p:spPr>
          <a:xfrm>
            <a:off x="27120347" y="10348913"/>
            <a:ext cx="3595706" cy="1382712"/>
          </a:xfrm>
          <a:prstGeom prst="wedgeRoundRectCallout">
            <a:avLst>
              <a:gd fmla="val -76997" name="adj1"/>
              <a:gd fmla="val -32411" name="adj2"/>
              <a:gd fmla="val 16667" name="adj3"/>
            </a:avLst>
          </a:prstGeom>
          <a:gradFill>
            <a:gsLst>
              <a:gs pos="0">
                <a:srgbClr val="BBBBBB"/>
              </a:gs>
              <a:gs pos="50000">
                <a:srgbClr val="D4D4D4"/>
              </a:gs>
              <a:gs pos="100000">
                <a:srgbClr val="EAEAEA"/>
              </a:gs>
            </a:gsLst>
            <a:lin ang="10800000" scaled="0"/>
          </a:gradFill>
          <a:ln cap="flat" cmpd="sng" w="12700">
            <a:solidFill>
              <a:srgbClr val="BABAB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pt-BR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Times New Roman, 24.</a:t>
            </a:r>
            <a:endParaRPr b="0" i="0" sz="24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pt-BR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Alinhamento centralizado, espaçamento simples.</a:t>
            </a:r>
            <a:endParaRPr b="0" i="0" sz="24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pt-BR" sz="11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6" name="Google Shape;136;p1"/>
          <p:cNvPicPr preferRelativeResize="0"/>
          <p:nvPr/>
        </p:nvPicPr>
        <p:blipFill rotWithShape="1">
          <a:blip r:embed="rId6">
            <a:alphaModFix/>
          </a:blip>
          <a:srcRect b="0" l="9" r="9" t="0"/>
          <a:stretch/>
        </p:blipFill>
        <p:spPr>
          <a:xfrm>
            <a:off x="0" y="9759"/>
            <a:ext cx="32404050" cy="35607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2008-07-16T12:41:17Z</dcterms:created>
  <dc:creator>Amanda</dc:creator>
</cp:coreProperties>
</file>