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4fa447cab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4fa447cab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4fa447cab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4fa447cab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4fa447cab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4fa447cab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4fa447cab_1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4fa447cab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152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831925"/>
            <a:ext cx="8520600" cy="27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1152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849550"/>
            <a:ext cx="3999900" cy="271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849675"/>
            <a:ext cx="3999900" cy="271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120735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2060925"/>
            <a:ext cx="2808000" cy="250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490250" y="1215425"/>
            <a:ext cx="6367800" cy="332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