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5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1EF87C8-31D5-4B52-8708-158F0D8DD5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51CC2E9-8468-4587-86D8-BF88F8324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3043F60C-E2A0-4495-986B-E6EFE7660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7DA0A942-C2FE-4EB3-B386-8385BF27A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D5E7782E-C130-4367-8CCA-5FEF309F4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3664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C0C5EE4A-7EB6-4189-85AB-5FE6A37DC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22F5CA3D-CF37-4E9E-AA98-75880837F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809CD069-DB3A-4675-833B-48DC9C72B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0DA41956-C3E9-4856-9421-4F1249798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9F44D7E3-B89B-4E3D-AB50-FD82161D9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4749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3D761417-6996-4328-ACD7-98ACAB7F3C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="" xmlns:a16="http://schemas.microsoft.com/office/drawing/2014/main" id="{5CCA4EEE-D1FA-4773-B477-AA8C93300F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A1471C47-CC8E-45F3-8D6B-964CAB1D6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2EA71B6F-111C-4F8F-9F64-A89B69D42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F49C27F0-9532-4153-ABB9-D2FDEBA49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658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8C00D71B-51DD-4EA2-A6E2-871DFBD67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772EA108-9C84-4737-BA3C-53295C374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FA139216-1BCA-47E9-8CF7-CCBBF0183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18E1661-8C5F-43D1-B7B1-6B853B5FC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75F19193-8200-4080-BB8B-F45244DF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8427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5764BC6-0AE7-48C6-9DC0-F73319CDF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9554F0F2-5551-496B-A07E-A89B0DEC8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004EBF30-219E-4D6C-9565-4D15E4040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86CAA108-7D1E-423C-8A12-2A3A54221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48089004-439C-449C-A403-6AF4C5951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9300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EFE08F1D-A18F-4815-8C77-8F707D9AD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5DFFF961-5AEA-4937-99CB-B57B0D4CAF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FC79D372-1C34-4F8B-B9FE-1699A429B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3014606B-DD1C-4012-8DF0-865EA664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32FBAC86-6468-4C24-9BE1-796702BA7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86499B40-1074-4930-B3E2-82F2A74B3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534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4766CC-D3B1-429D-9A5A-63F25E464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CB40F576-FBBE-46B6-B4C8-BE59410B9B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="" xmlns:a16="http://schemas.microsoft.com/office/drawing/2014/main" id="{4D0416C9-5261-4DBF-9C32-6635745E2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="" xmlns:a16="http://schemas.microsoft.com/office/drawing/2014/main" id="{C6BE2C9F-3E7E-4AB4-8DD3-4B3A99D731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="" xmlns:a16="http://schemas.microsoft.com/office/drawing/2014/main" id="{31BBBE50-6E21-4CD2-B52D-B5B16F0D7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="" xmlns:a16="http://schemas.microsoft.com/office/drawing/2014/main" id="{EC6F39D0-121D-4749-890F-B94694EE5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="" xmlns:a16="http://schemas.microsoft.com/office/drawing/2014/main" id="{78D418BF-A1E0-4315-B0FD-3B0196B22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="" xmlns:a16="http://schemas.microsoft.com/office/drawing/2014/main" id="{56EFEE05-5175-4EF1-81DB-8434AFA7F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399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15BE610-1D58-44AA-891E-D418FF2776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="" xmlns:a16="http://schemas.microsoft.com/office/drawing/2014/main" id="{52F8823A-68D6-410D-8848-5BEE8AF6D7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="" xmlns:a16="http://schemas.microsoft.com/office/drawing/2014/main" id="{1200C31A-B277-412E-9EC1-91A221C1A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="" xmlns:a16="http://schemas.microsoft.com/office/drawing/2014/main" id="{C18A7574-8234-4AE9-A390-8DFFF222F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6463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="" xmlns:a16="http://schemas.microsoft.com/office/drawing/2014/main" id="{890CD299-85E9-4813-A87F-198483408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="" xmlns:a16="http://schemas.microsoft.com/office/drawing/2014/main" id="{BBF99DB4-3577-4C5D-A988-2D55368E0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="" xmlns:a16="http://schemas.microsoft.com/office/drawing/2014/main" id="{10D95E1A-EDB1-4C8D-AD82-039398EA0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6863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9564AF1-7DAF-40F2-8EDB-3FB93766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="" xmlns:a16="http://schemas.microsoft.com/office/drawing/2014/main" id="{8FF8CA60-AE0D-4690-9AA8-575F2055D5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61DCF3A2-55EC-408C-9E31-EA2E0FAC9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9288751E-8EC5-4B0E-BC4E-3B657CE925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47BBBACF-42FD-4A9D-89C1-9308FCAEB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BB8A460F-BD7C-4D58-917A-965E95E14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2636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DF6E4B79-89AD-461A-AC2A-F303E817A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="" xmlns:a16="http://schemas.microsoft.com/office/drawing/2014/main" id="{E3252150-FBA1-4B6B-A16D-74C7B4633D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="" xmlns:a16="http://schemas.microsoft.com/office/drawing/2014/main" id="{86197B58-DB6D-49DB-803F-ED701A754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="" xmlns:a16="http://schemas.microsoft.com/office/drawing/2014/main" id="{4B5FA67A-5F82-4762-AB83-2A5B5E0E3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="" xmlns:a16="http://schemas.microsoft.com/office/drawing/2014/main" id="{0B44044D-C9AE-40B5-ACBB-0108E00AA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="" xmlns:a16="http://schemas.microsoft.com/office/drawing/2014/main" id="{68C787FB-97BE-41FF-838A-10EE789784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1631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="" xmlns:a16="http://schemas.microsoft.com/office/drawing/2014/main" id="{BDA2B05A-E3DA-41FE-AB30-165870870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="" xmlns:a16="http://schemas.microsoft.com/office/drawing/2014/main" id="{5B8A2BF2-2423-4F4C-8D30-022B89563F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="" xmlns:a16="http://schemas.microsoft.com/office/drawing/2014/main" id="{7B2FB6F0-6918-45C5-9508-2DE1440CFC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6E63-7B6C-402A-92A9-BB5B196B78D2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="" xmlns:a16="http://schemas.microsoft.com/office/drawing/2014/main" id="{4761F31E-2BB9-4AF6-97B7-D6CE918DF7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="" xmlns:a16="http://schemas.microsoft.com/office/drawing/2014/main" id="{0C484C2A-CDF7-47E7-8C97-97D2573CFF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BC743-1499-4E5F-A180-8759639236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341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1298B3-AC00-4B8C-A392-99766F6290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D48C67A-FFC5-44A4-869C-05D02F5177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6820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71298B3-AC00-4B8C-A392-99766F62908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8D48C67A-FFC5-44A4-869C-05D02F51775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10372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CTIC</dc:creator>
  <cp:lastModifiedBy>Artur Santana</cp:lastModifiedBy>
  <cp:revision>2</cp:revision>
  <dcterms:created xsi:type="dcterms:W3CDTF">2021-07-02T13:47:10Z</dcterms:created>
  <dcterms:modified xsi:type="dcterms:W3CDTF">2021-07-12T14:01:13Z</dcterms:modified>
</cp:coreProperties>
</file>