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02E27-E602-4230-9841-D48D4BC8BB34}" type="datetimeFigureOut">
              <a:rPr lang="pt-BR" smtClean="0"/>
              <a:t>10/04/2022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1C9A0-8502-438B-AA7C-6861BBE9A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86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7C9CD-D30A-4597-BA58-1E6399B4697E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850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2138-AA97-42AD-8353-DDA0B3129D52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41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FC24-157D-4CC4-813A-8846E50F46F5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28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B5FA-6CCB-45BB-9923-8E6B6C51AA7B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67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842E-CB75-47F1-915C-DBDE93C26EF1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74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F351A-BB64-417A-AD0A-2839F3BDFE6E}" type="datetime1">
              <a:rPr lang="pt-BR" smtClean="0"/>
              <a:t>10/04/2022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28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DCBC7-B94B-4F89-8259-35219F35847A}" type="datetime1">
              <a:rPr lang="pt-BR" smtClean="0"/>
              <a:t>10/04/2022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16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B2B02-CF0B-4346-BBA9-0FAE69309AC3}" type="datetime1">
              <a:rPr lang="pt-BR" smtClean="0"/>
              <a:t>10/04/2022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06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0B6C0-0B23-48FE-96E3-7F1A010B27EB}" type="datetime1">
              <a:rPr lang="pt-BR" smtClean="0"/>
              <a:t>10/04/2022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269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6691-ECA1-4AD1-B9F2-37E15210BF9A}" type="datetime1">
              <a:rPr lang="pt-BR" smtClean="0"/>
              <a:t>10/04/2022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48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58F9-A756-40B4-8CA0-5AB1C064F2DE}" type="datetime1">
              <a:rPr lang="pt-BR" smtClean="0"/>
              <a:t>10/04/2022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29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3E202-1AA0-460A-B610-BA1C7BFF9CAF}" type="datetime1">
              <a:rPr lang="pt-BR" smtClean="0"/>
              <a:t>10/04/2022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2B6A1-9144-4D00-A499-4555041BDB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55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ensus.ufsc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BE9BA8A-3445-46F2-A8D9-0DBA62329FD8}"/>
              </a:ext>
            </a:extLst>
          </p:cNvPr>
          <p:cNvSpPr/>
          <p:nvPr/>
        </p:nvSpPr>
        <p:spPr>
          <a:xfrm>
            <a:off x="0" y="306339"/>
            <a:ext cx="88392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Procedimento com relação aos artigos classificados para apresentação oral:</a:t>
            </a:r>
          </a:p>
          <a:p>
            <a:pPr marL="342900" indent="-342900" algn="just" eaLnBrk="1" hangingPunct="1">
              <a:lnSpc>
                <a:spcPct val="100000"/>
              </a:lnSpc>
              <a:buFont typeface="+mj-lt"/>
              <a:buAutoNum type="arabicPeriod"/>
              <a:defRPr/>
            </a:pP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Os artigos serão apresentados nas sessões temáticas, que serão divulgadas ao público. As sessões serão realizadas virtualmente, com oportunidade de discussão virtual. O autor responsável pela apresentação irá gravar um vídeo de 8 minutos. Este vídeo será enviado a comissão organizadora do evento </a:t>
            </a:r>
            <a:r>
              <a:rPr lang="pt-BR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até 22/05/2022</a:t>
            </a: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. Desta forma, as sessões temáticas irão acontecer normalmente, do mesmo modo que nos eventos anteriores, porém não presencial. </a:t>
            </a:r>
            <a:r>
              <a:rPr lang="pt-BR" alt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Verifique a programação.</a:t>
            </a:r>
          </a:p>
          <a:p>
            <a:pPr marL="342900" indent="-342900" algn="just" eaLnBrk="1" hangingPunct="1">
              <a:lnSpc>
                <a:spcPct val="100000"/>
              </a:lnSpc>
              <a:buFont typeface="+mj-lt"/>
              <a:buAutoNum type="arabicPeriod"/>
              <a:defRPr/>
            </a:pP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Os artigos serão publicados nos anais do evento que estarão disponíveis após o evento.</a:t>
            </a:r>
          </a:p>
          <a:p>
            <a:pPr marL="342900" indent="-342900" algn="just" eaLnBrk="1" hangingPunct="1">
              <a:lnSpc>
                <a:spcPct val="100000"/>
              </a:lnSpc>
              <a:buFont typeface="+mj-lt"/>
              <a:buAutoNum type="arabicPeriod"/>
              <a:defRPr/>
            </a:pPr>
            <a:r>
              <a:rPr lang="pt-BR" altLang="en-US" sz="2200" dirty="0">
                <a:solidFill>
                  <a:srgbClr val="000000"/>
                </a:solidFill>
                <a:latin typeface="Arial" charset="0"/>
                <a:cs typeface="Arial" charset="0"/>
              </a:rPr>
              <a:t>Os autores que não enviarem o vídeo não terão direito ao certificado de apresentação, e seu artigo não fará parte dos anais do evento.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pt-BR" alt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6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5"/>
          <p:cNvSpPr txBox="1">
            <a:spLocks/>
          </p:cNvSpPr>
          <p:nvPr/>
        </p:nvSpPr>
        <p:spPr bwMode="auto">
          <a:xfrm>
            <a:off x="4572000" y="1616075"/>
            <a:ext cx="43243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en-US" sz="2400" dirty="0">
                <a:latin typeface="Arial" panose="020B0604020202020204" pitchFamily="34" charset="0"/>
              </a:rPr>
              <a:t>Exemplo de como pode-se utilizar imagem e texto no mesmo slide.</a:t>
            </a: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en-US" sz="2400" dirty="0">
                <a:latin typeface="Arial" panose="020B0604020202020204" pitchFamily="34" charset="0"/>
              </a:rPr>
              <a:t>Evite diminuir o tamanho da fonte. Crie novos slides, se necessário.</a:t>
            </a: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en-US" sz="2400" dirty="0">
                <a:latin typeface="Arial" panose="020B0604020202020204" pitchFamily="34" charset="0"/>
              </a:rPr>
              <a:t>Use esse espaço para escrever.</a:t>
            </a:r>
          </a:p>
        </p:txBody>
      </p:sp>
      <p:sp>
        <p:nvSpPr>
          <p:cNvPr id="3" name="CaixaDeTexto 1"/>
          <p:cNvSpPr txBox="1">
            <a:spLocks noChangeArrowheads="1"/>
          </p:cNvSpPr>
          <p:nvPr/>
        </p:nvSpPr>
        <p:spPr bwMode="auto">
          <a:xfrm>
            <a:off x="257175" y="6009481"/>
            <a:ext cx="648652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latin typeface="Arial" panose="020B0604020202020204" pitchFamily="34" charset="0"/>
              </a:rPr>
              <a:t>Legenda da imagem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4572000" y="365125"/>
            <a:ext cx="4572000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Título do texto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9D9E52-7802-418F-B653-BCAEEF6B0F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5125"/>
            <a:ext cx="4572000" cy="54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92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7"/>
          <p:cNvSpPr txBox="1">
            <a:spLocks/>
          </p:cNvSpPr>
          <p:nvPr/>
        </p:nvSpPr>
        <p:spPr bwMode="auto">
          <a:xfrm>
            <a:off x="252411" y="1257300"/>
            <a:ext cx="4187066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Arial" panose="020B0604020202020204" pitchFamily="34" charset="0"/>
              </a:rPr>
              <a:t>Exemplo de slide no qual pode-se inserir duas imagens e texto.</a:t>
            </a:r>
          </a:p>
        </p:txBody>
      </p:sp>
      <p:sp>
        <p:nvSpPr>
          <p:cNvPr id="5" name="Título 5"/>
          <p:cNvSpPr txBox="1">
            <a:spLocks/>
          </p:cNvSpPr>
          <p:nvPr/>
        </p:nvSpPr>
        <p:spPr bwMode="auto">
          <a:xfrm>
            <a:off x="252413" y="493713"/>
            <a:ext cx="8639176" cy="76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Título do slide com texto e duas imagens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2B949420-6CF2-43C6-9497-81E60E9E0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" y="5999956"/>
            <a:ext cx="6491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latin typeface="Arial" panose="020B0604020202020204" pitchFamily="34" charset="0"/>
              </a:rPr>
              <a:t>Legenda das imagens</a:t>
            </a:r>
          </a:p>
        </p:txBody>
      </p:sp>
      <p:sp>
        <p:nvSpPr>
          <p:cNvPr id="9" name="Espaço Reservado para Texto 7">
            <a:extLst>
              <a:ext uri="{FF2B5EF4-FFF2-40B4-BE49-F238E27FC236}">
                <a16:creationId xmlns:a16="http://schemas.microsoft.com/office/drawing/2014/main" id="{DF9C7465-180E-480D-9BFA-5C0021A6362D}"/>
              </a:ext>
            </a:extLst>
          </p:cNvPr>
          <p:cNvSpPr txBox="1">
            <a:spLocks/>
          </p:cNvSpPr>
          <p:nvPr/>
        </p:nvSpPr>
        <p:spPr bwMode="auto">
          <a:xfrm>
            <a:off x="4704522" y="1257300"/>
            <a:ext cx="4187066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altLang="en-US" sz="2400" dirty="0">
                <a:latin typeface="Arial" panose="020B0604020202020204" pitchFamily="34" charset="0"/>
              </a:rPr>
              <a:t>Exemplo de slide no qual pode-se inserir duas imagens e texto.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6D18D2-D1F9-4DED-B57A-7A6173AE82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2" y="2240189"/>
            <a:ext cx="3600000" cy="360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B90B8A-774C-47A2-A7E6-6DDC8B88E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40189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88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628650" y="365126"/>
            <a:ext cx="7886700" cy="9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Título do slide</a:t>
            </a: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02B0BC8C-86B0-4D18-A6B1-EBB41910D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5999956"/>
            <a:ext cx="648652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1400" dirty="0">
                <a:latin typeface="Arial" panose="020B0604020202020204" pitchFamily="34" charset="0"/>
              </a:rPr>
              <a:t>Legenda da imagem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F522655-E849-4A39-ACFF-C3DC9273B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000"/>
            <a:ext cx="8303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8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 bwMode="auto">
          <a:xfrm>
            <a:off x="112713" y="1184275"/>
            <a:ext cx="7886700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Seguir as normas da ABNT.</a:t>
            </a:r>
          </a:p>
        </p:txBody>
      </p:sp>
    </p:spTree>
    <p:extLst>
      <p:ext uri="{BB962C8B-B14F-4D97-AF65-F5344CB8AC3E}">
        <p14:creationId xmlns:p14="http://schemas.microsoft.com/office/powerpoint/2010/main" val="2314245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0E8CAAF-9205-486A-95D2-412812A28C6A}"/>
              </a:ext>
            </a:extLst>
          </p:cNvPr>
          <p:cNvSpPr txBox="1">
            <a:spLocks/>
          </p:cNvSpPr>
          <p:nvPr/>
        </p:nvSpPr>
        <p:spPr bwMode="auto">
          <a:xfrm>
            <a:off x="252413" y="2054225"/>
            <a:ext cx="6516687" cy="2374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altLang="en-US" sz="2400" b="1" cap="all" dirty="0">
                <a:solidFill>
                  <a:schemeClr val="tx1"/>
                </a:solidFill>
                <a:latin typeface="Arial" charset="0"/>
                <a:cs typeface="Arial" charset="0"/>
              </a:rPr>
              <a:t>Contato</a:t>
            </a:r>
          </a:p>
          <a:p>
            <a:pPr>
              <a:defRPr/>
            </a:pPr>
            <a:r>
              <a:rPr lang="pt-BR" alt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E-mail: </a:t>
            </a:r>
            <a:r>
              <a:rPr lang="pt-B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seunome@email.com</a:t>
            </a:r>
          </a:p>
          <a:p>
            <a:pPr>
              <a:defRPr/>
            </a:pPr>
            <a:r>
              <a:rPr lang="pt-BR" alt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Telefone: </a:t>
            </a:r>
            <a:r>
              <a:rPr lang="pt-B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(</a:t>
            </a:r>
            <a:r>
              <a:rPr lang="pt-BR" altLang="en-US" sz="2400" dirty="0" err="1">
                <a:solidFill>
                  <a:schemeClr val="tx1"/>
                </a:solidFill>
                <a:latin typeface="Arial" charset="0"/>
                <a:cs typeface="Arial" charset="0"/>
              </a:rPr>
              <a:t>xx</a:t>
            </a:r>
            <a:r>
              <a:rPr lang="pt-B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) </a:t>
            </a:r>
            <a:r>
              <a:rPr lang="pt-BR" altLang="en-US" sz="2400" dirty="0" err="1">
                <a:solidFill>
                  <a:schemeClr val="tx1"/>
                </a:solidFill>
                <a:latin typeface="Arial" charset="0"/>
                <a:cs typeface="Arial" charset="0"/>
              </a:rPr>
              <a:t>xxxx-xxxx</a:t>
            </a:r>
            <a:endParaRPr lang="pt-BR" altLang="en-US" sz="24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altLang="en-US" sz="2400" b="1" dirty="0">
                <a:solidFill>
                  <a:schemeClr val="tx1"/>
                </a:solidFill>
                <a:latin typeface="Arial" charset="0"/>
                <a:cs typeface="Arial" charset="0"/>
              </a:rPr>
              <a:t>Site: </a:t>
            </a:r>
            <a:r>
              <a:rPr lang="pt-BR" alt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www.site.com.br</a:t>
            </a:r>
          </a:p>
          <a:p>
            <a:pPr>
              <a:defRPr/>
            </a:pPr>
            <a:endParaRPr lang="pt-B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pt-B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pt-B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aixaDeTexto 5"/>
          <p:cNvSpPr txBox="1">
            <a:spLocks noChangeArrowheads="1"/>
          </p:cNvSpPr>
          <p:nvPr/>
        </p:nvSpPr>
        <p:spPr bwMode="auto">
          <a:xfrm>
            <a:off x="5562600" y="2405063"/>
            <a:ext cx="31194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dirty="0">
                <a:latin typeface="Arial" panose="020B0604020202020204" pitchFamily="34" charset="0"/>
              </a:rPr>
              <a:t>Você pode inserir aqui sua logo, imagem do grupo de pesquisa, laboratório, empresa.</a:t>
            </a:r>
          </a:p>
        </p:txBody>
      </p:sp>
      <p:pic>
        <p:nvPicPr>
          <p:cNvPr id="11" name="Picture 7" descr="Resultado de imagem para logo ufsc">
            <a:extLst>
              <a:ext uri="{FF2B5EF4-FFF2-40B4-BE49-F238E27FC236}">
                <a16:creationId xmlns:a16="http://schemas.microsoft.com/office/drawing/2014/main" id="{E21B8DBE-CED9-48EC-BF5B-4CB5EE2FA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81" y="5942363"/>
            <a:ext cx="652708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682DD19-7E29-4436-945A-C833651BE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60"/>
          <a:stretch/>
        </p:blipFill>
        <p:spPr>
          <a:xfrm>
            <a:off x="258799" y="5904869"/>
            <a:ext cx="2519273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 bwMode="auto">
          <a:xfrm>
            <a:off x="322263" y="1268084"/>
            <a:ext cx="8499475" cy="465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 typeface="Calibri Light" panose="020F0302020204030204" pitchFamily="34" charset="0"/>
              <a:buAutoNum type="arabicPeriod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Faça sua apresentação de slides normalmente, seguindo o </a:t>
            </a:r>
            <a:r>
              <a:rPr lang="pt-BR" altLang="pt-B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template</a:t>
            </a: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 do evento;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Calibri Light" panose="020F0302020204030204" pitchFamily="34" charset="0"/>
              <a:buAutoNum type="arabicPeriod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Após terminar, clique na aba “Apresentação de Slides (slide show)”;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Calibri Light" panose="020F0302020204030204" pitchFamily="34" charset="0"/>
              <a:buAutoNum type="arabicPeriod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Clique no ícone “Gravar Apresentação de Slides”;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Calibri Light" panose="020F0302020204030204" pitchFamily="34" charset="0"/>
              <a:buAutoNum type="arabicPeriod"/>
            </a:pP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r>
              <a:rPr lang="pt-BR" altLang="pt-BR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powerpoint</a:t>
            </a:r>
            <a:r>
              <a:rPr lang="pt-BR" altLang="pt-BR" sz="2400" dirty="0">
                <a:solidFill>
                  <a:srgbClr val="000000"/>
                </a:solidFill>
                <a:latin typeface="Arial" panose="020B0604020202020204" pitchFamily="34" charset="0"/>
              </a:rPr>
              <a:t> abrirá a apresentação de slides desde o início. Assim, comece a apresentação do seu projeto normalmente;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322263" y="257175"/>
            <a:ext cx="84994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pt-BR" altLang="pt-BR" sz="3200" b="1" dirty="0">
                <a:solidFill>
                  <a:srgbClr val="000000"/>
                </a:solidFill>
                <a:latin typeface="Arial" panose="020B0604020202020204" pitchFamily="34" charset="0"/>
              </a:rPr>
              <a:t>Passos para a realização de slides com áudio</a:t>
            </a:r>
          </a:p>
        </p:txBody>
      </p:sp>
    </p:spTree>
    <p:extLst>
      <p:ext uri="{BB962C8B-B14F-4D97-AF65-F5344CB8AC3E}">
        <p14:creationId xmlns:p14="http://schemas.microsoft.com/office/powerpoint/2010/main" val="83464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 bwMode="auto">
          <a:xfrm>
            <a:off x="352425" y="419100"/>
            <a:ext cx="843915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6. Ao final da apresentação do slide, clique na seta da janela de comando do slide para mudá-lo, ou na seta do seu teclado;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7. Siga apresentando. Quando acabar de apresentar o último slide, clique novamente na seta. O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powerpoint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terminará sua gravação e salvará automaticamente em cada slide;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8. Você também pode gravar sua apresentação pelo zoom,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meet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ou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teams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. Utilize este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template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como fundo da apresentação.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9.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Converta sua apresentação em link do </a:t>
            </a:r>
            <a:r>
              <a:rPr lang="pt-BR" altLang="pt-BR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youtube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10. Envie o link da apresentação no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youtube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para o </a:t>
            </a:r>
            <a:r>
              <a:rPr lang="pt-BR" altLang="pt-BR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email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ensus.ufsc@gmail.com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. Verifique se recebeu confirmação do recebimento.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DAD254-2DA9-47E4-86E6-6231CCBD779F}"/>
              </a:ext>
            </a:extLst>
          </p:cNvPr>
          <p:cNvSpPr txBox="1"/>
          <p:nvPr/>
        </p:nvSpPr>
        <p:spPr>
          <a:xfrm>
            <a:off x="241539" y="6017770"/>
            <a:ext cx="646981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pt-BR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Nota: As versões de 97-2003 do powerpoint não suportam arquivo de áudio.</a:t>
            </a:r>
          </a:p>
        </p:txBody>
      </p:sp>
    </p:spTree>
    <p:extLst>
      <p:ext uri="{BB962C8B-B14F-4D97-AF65-F5344CB8AC3E}">
        <p14:creationId xmlns:p14="http://schemas.microsoft.com/office/powerpoint/2010/main" val="134160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ChangeArrowheads="1"/>
          </p:cNvSpPr>
          <p:nvPr/>
        </p:nvSpPr>
        <p:spPr bwMode="auto">
          <a:xfrm>
            <a:off x="266700" y="366713"/>
            <a:ext cx="85725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pt-BR" altLang="pt-BR" sz="4400" b="1">
                <a:solidFill>
                  <a:srgbClr val="000000"/>
                </a:solidFill>
                <a:latin typeface="Arial" panose="020B0604020202020204" pitchFamily="34" charset="0"/>
              </a:rPr>
              <a:t>Importante: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8B0D75-E864-4ED1-B301-F88B2A073D59}"/>
              </a:ext>
            </a:extLst>
          </p:cNvPr>
          <p:cNvSpPr txBox="1">
            <a:spLocks/>
          </p:cNvSpPr>
          <p:nvPr/>
        </p:nvSpPr>
        <p:spPr>
          <a:xfrm>
            <a:off x="266700" y="1104900"/>
            <a:ext cx="8572500" cy="472440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rgbClr val="000000"/>
                </a:solidFill>
              </a:rPr>
              <a:t>O uso de um microfone melhora a qualidade do áudio gravado;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rgbClr val="000000"/>
                </a:solidFill>
              </a:rPr>
              <a:t>Confira a qualidade da sua apresentação antes de enviá-la, como a ortografia, qualidade do áudio, ordem de slides, etc.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rgbClr val="000000"/>
                </a:solidFill>
              </a:rPr>
              <a:t>Verifique se o link do </a:t>
            </a:r>
            <a:r>
              <a:rPr lang="pt-BR" sz="2400" dirty="0" err="1">
                <a:solidFill>
                  <a:srgbClr val="000000"/>
                </a:solidFill>
              </a:rPr>
              <a:t>youtube</a:t>
            </a:r>
            <a:r>
              <a:rPr lang="pt-BR" sz="2400" dirty="0">
                <a:solidFill>
                  <a:srgbClr val="000000"/>
                </a:solidFill>
              </a:rPr>
              <a:t> está funcionando e você postou o vídeo como não listado.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pt-B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7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esultado de imagem para logo uf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25" y="5881981"/>
            <a:ext cx="678816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0" y="2003727"/>
            <a:ext cx="91440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altLang="pt-BR" sz="3200" b="1" dirty="0">
                <a:solidFill>
                  <a:srgbClr val="000000"/>
                </a:solidFill>
              </a:rPr>
              <a:t>CONTATO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E-mail: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ensus.ufsc@gmail.com 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Sites:</a:t>
            </a:r>
          </a:p>
          <a:p>
            <a:pPr algn="ctr" eaLnBrk="1" hangingPunct="1"/>
            <a:r>
              <a:rPr lang="pt-BR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https://sigeventos.unifesspa.edu.br/evento/ENSUS2022</a:t>
            </a:r>
          </a:p>
          <a:p>
            <a:pPr algn="ctr" eaLnBrk="1" hangingPunct="1"/>
            <a:r>
              <a:rPr lang="pt-BR" sz="2800" dirty="0"/>
              <a:t>https://ensus2022.paginas.ufsc.br</a:t>
            </a:r>
            <a:endParaRPr lang="pt-BR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5336048-1193-45EF-898F-6FDEA8C62F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60"/>
          <a:stretch/>
        </p:blipFill>
        <p:spPr>
          <a:xfrm>
            <a:off x="163903" y="5818607"/>
            <a:ext cx="2797558" cy="10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7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2320506" y="2349500"/>
            <a:ext cx="68234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4400" b="1" dirty="0">
                <a:solidFill>
                  <a:schemeClr val="bg1"/>
                </a:solidFill>
                <a:latin typeface="Arial" panose="020B0604020202020204" pitchFamily="34" charset="0"/>
              </a:rPr>
              <a:t>TEMPLATE PARA APRESENTAÇÃO ORAL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D61CD6C-C1D7-446B-840D-9164D130C6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60"/>
          <a:stretch/>
        </p:blipFill>
        <p:spPr>
          <a:xfrm>
            <a:off x="465825" y="5809983"/>
            <a:ext cx="2797558" cy="1039393"/>
          </a:xfrm>
          <a:prstGeom prst="rect">
            <a:avLst/>
          </a:prstGeom>
        </p:spPr>
      </p:pic>
      <p:pic>
        <p:nvPicPr>
          <p:cNvPr id="10" name="Picture 7" descr="Resultado de imagem para logo ufsc">
            <a:extLst>
              <a:ext uri="{FF2B5EF4-FFF2-40B4-BE49-F238E27FC236}">
                <a16:creationId xmlns:a16="http://schemas.microsoft.com/office/drawing/2014/main" id="{1FA23660-E277-4583-9D62-075186B1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39" y="5890607"/>
            <a:ext cx="678816" cy="9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21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/>
          <p:cNvSpPr txBox="1">
            <a:spLocks/>
          </p:cNvSpPr>
          <p:nvPr/>
        </p:nvSpPr>
        <p:spPr bwMode="auto">
          <a:xfrm>
            <a:off x="219075" y="339969"/>
            <a:ext cx="84264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en-US" sz="4400" b="1" dirty="0">
                <a:latin typeface="Arial" panose="020B0604020202020204" pitchFamily="34" charset="0"/>
              </a:rPr>
              <a:t>Título da Apresentação</a:t>
            </a:r>
          </a:p>
        </p:txBody>
      </p:sp>
      <p:sp>
        <p:nvSpPr>
          <p:cNvPr id="3" name="Espaço Reservado para Texto 6"/>
          <p:cNvSpPr txBox="1">
            <a:spLocks/>
          </p:cNvSpPr>
          <p:nvPr/>
        </p:nvSpPr>
        <p:spPr bwMode="auto">
          <a:xfrm>
            <a:off x="209550" y="1028701"/>
            <a:ext cx="8388350" cy="36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altLang="en-US" b="1" dirty="0">
                <a:latin typeface="Arial" panose="020B0604020202020204" pitchFamily="34" charset="0"/>
              </a:rPr>
              <a:t>Nome do autor</a:t>
            </a:r>
          </a:p>
        </p:txBody>
      </p:sp>
      <p:sp>
        <p:nvSpPr>
          <p:cNvPr id="4" name="Espaço Reservado para Texto 7"/>
          <p:cNvSpPr txBox="1">
            <a:spLocks/>
          </p:cNvSpPr>
          <p:nvPr/>
        </p:nvSpPr>
        <p:spPr bwMode="auto">
          <a:xfrm>
            <a:off x="209550" y="1457569"/>
            <a:ext cx="8378825" cy="53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pt-BR" altLang="en-US" sz="2800" dirty="0">
                <a:latin typeface="Arial" panose="020B0604020202020204" pitchFamily="34" charset="0"/>
              </a:rPr>
              <a:t>Formação | Departamento | Centro</a:t>
            </a: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209550" y="6021143"/>
            <a:ext cx="2386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dirty="0">
                <a:latin typeface="Arial" panose="020B0604020202020204" pitchFamily="34" charset="0"/>
              </a:rPr>
              <a:t>Você pode inserir sua logo aqui</a:t>
            </a:r>
          </a:p>
        </p:txBody>
      </p:sp>
    </p:spTree>
    <p:extLst>
      <p:ext uri="{BB962C8B-B14F-4D97-AF65-F5344CB8AC3E}">
        <p14:creationId xmlns:p14="http://schemas.microsoft.com/office/powerpoint/2010/main" val="4088225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628650" y="365126"/>
            <a:ext cx="7886700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Título do texto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628650" y="1631950"/>
            <a:ext cx="78867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Use este espaço para escrever o seu texto;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Tempo máximo de apresentação: 8 minutos.</a:t>
            </a:r>
          </a:p>
        </p:txBody>
      </p:sp>
    </p:spTree>
    <p:extLst>
      <p:ext uri="{BB962C8B-B14F-4D97-AF65-F5344CB8AC3E}">
        <p14:creationId xmlns:p14="http://schemas.microsoft.com/office/powerpoint/2010/main" val="39723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 bwMode="auto">
          <a:xfrm>
            <a:off x="628650" y="365125"/>
            <a:ext cx="7886700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Título do texto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DF599B-C039-459C-ACEB-529AF40E9D9C}"/>
              </a:ext>
            </a:extLst>
          </p:cNvPr>
          <p:cNvSpPr txBox="1">
            <a:spLocks/>
          </p:cNvSpPr>
          <p:nvPr/>
        </p:nvSpPr>
        <p:spPr>
          <a:xfrm>
            <a:off x="628650" y="1446213"/>
            <a:ext cx="7886700" cy="4351337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5818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Subtítulo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Subtítulo 1</a:t>
            </a:r>
          </a:p>
          <a:p>
            <a:pPr marL="614363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tx1"/>
                </a:solidFill>
              </a:rPr>
              <a:t>Item 1</a:t>
            </a:r>
          </a:p>
          <a:p>
            <a:pPr marL="8763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400" dirty="0" err="1">
                <a:solidFill>
                  <a:schemeClr val="tx1"/>
                </a:solidFill>
              </a:rPr>
              <a:t>Sub-item</a:t>
            </a:r>
            <a:r>
              <a:rPr lang="pt-BR" sz="2400" dirty="0">
                <a:solidFill>
                  <a:schemeClr val="tx1"/>
                </a:solidFill>
              </a:rPr>
              <a:t> 1</a:t>
            </a:r>
          </a:p>
          <a:p>
            <a:pPr marL="876300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400" dirty="0" err="1">
                <a:solidFill>
                  <a:schemeClr val="tx1"/>
                </a:solidFill>
              </a:rPr>
              <a:t>Sub-item</a:t>
            </a:r>
            <a:r>
              <a:rPr lang="pt-BR" sz="2400" dirty="0">
                <a:solidFill>
                  <a:schemeClr val="tx1"/>
                </a:solidFill>
              </a:rPr>
              <a:t> 2</a:t>
            </a:r>
          </a:p>
          <a:p>
            <a:pPr marL="614363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tx1"/>
                </a:solidFill>
              </a:rPr>
              <a:t>Item 2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Subtítulo 2</a:t>
            </a:r>
          </a:p>
          <a:p>
            <a:pPr marL="614363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pt-BR" sz="2400" dirty="0">
                <a:solidFill>
                  <a:schemeClr val="tx1"/>
                </a:solidFill>
              </a:rPr>
              <a:t>Item 1</a:t>
            </a:r>
          </a:p>
          <a:p>
            <a:pPr marL="614363" indent="-3429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pt-BR" sz="2400" dirty="0">
                <a:solidFill>
                  <a:schemeClr val="tx1"/>
                </a:solidFill>
              </a:rPr>
              <a:t>Item 2</a:t>
            </a:r>
          </a:p>
        </p:txBody>
      </p:sp>
    </p:spTree>
    <p:extLst>
      <p:ext uri="{BB962C8B-B14F-4D97-AF65-F5344CB8AC3E}">
        <p14:creationId xmlns:p14="http://schemas.microsoft.com/office/powerpoint/2010/main" val="21997807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602</Words>
  <Application>Microsoft Office PowerPoint</Application>
  <PresentationFormat>Apresentação na tela (4:3)</PresentationFormat>
  <Paragraphs>62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Iale</dc:creator>
  <cp:lastModifiedBy>klau vasqueiz</cp:lastModifiedBy>
  <cp:revision>9</cp:revision>
  <dcterms:created xsi:type="dcterms:W3CDTF">2020-07-16T17:49:54Z</dcterms:created>
  <dcterms:modified xsi:type="dcterms:W3CDTF">2022-04-10T13:38:30Z</dcterms:modified>
</cp:coreProperties>
</file>