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RjkOo3G54m2uzyzkb/0ffwIVL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4" d="100"/>
          <a:sy n="44" d="100"/>
        </p:scale>
        <p:origin x="330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0" y="695325"/>
            <a:ext cx="0" cy="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95325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1"/>
          </p:nvPr>
        </p:nvSpPr>
        <p:spPr>
          <a:xfrm rot="5400000">
            <a:off x="1946274" y="9758364"/>
            <a:ext cx="28511501" cy="291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 rot="5400000">
            <a:off x="8704263" y="16516350"/>
            <a:ext cx="36864924" cy="7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 rot="5400000">
            <a:off x="-5951537" y="9302751"/>
            <a:ext cx="36864924" cy="217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ctrTitle"/>
          </p:nvPr>
        </p:nvSpPr>
        <p:spPr>
          <a:xfrm>
            <a:off x="4051300" y="7070725"/>
            <a:ext cx="24303037" cy="1504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4051300" y="22693313"/>
            <a:ext cx="24303037" cy="1043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lvl="0" algn="ctr"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2211388" y="10771188"/>
            <a:ext cx="27947937" cy="17973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6224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16278225" y="10082213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2232025" y="2300288"/>
            <a:ext cx="27947937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2232025" y="10591800"/>
            <a:ext cx="13708064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2232025" y="15782925"/>
            <a:ext cx="13708064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3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4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>
            <a:spLocks noGrp="1"/>
          </p:cNvSpPr>
          <p:nvPr>
            <p:ph type="pic" idx="2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R="0" lvl="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33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lvl="0" indent="-228600" algn="l"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33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2425" y="1728788"/>
            <a:ext cx="29159200" cy="719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2425" y="10082213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325"/>
              </a:spcBef>
              <a:spcAft>
                <a:spcPts val="0"/>
              </a:spcAft>
              <a:buSzPts val="1400"/>
              <a:buNone/>
              <a:defRPr sz="13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/>
          <p:nvPr/>
        </p:nvSpPr>
        <p:spPr>
          <a:xfrm>
            <a:off x="1622425" y="39346188"/>
            <a:ext cx="7558088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2"/>
          <p:cNvSpPr txBox="1"/>
          <p:nvPr/>
        </p:nvSpPr>
        <p:spPr>
          <a:xfrm>
            <a:off x="11071225" y="39346188"/>
            <a:ext cx="10263188" cy="300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5125" y="39346188"/>
            <a:ext cx="7556500" cy="299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Arial"/>
              <a:buNone/>
              <a:defRPr sz="8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/>
        </p:nvSpPr>
        <p:spPr>
          <a:xfrm>
            <a:off x="19264648" y="10262877"/>
            <a:ext cx="8352903" cy="471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150" tIns="50400" rIns="101150" bIns="504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 1 -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0369550" y="4954588"/>
            <a:ext cx="120967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4550" tIns="62275" rIns="124550" bIns="62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Times New Roman"/>
              <a:buNone/>
            </a:pPr>
            <a:r>
              <a:rPr lang="pt-BR" sz="8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</a:t>
            </a:r>
            <a:endParaRPr/>
          </a:p>
        </p:txBody>
      </p:sp>
      <p:sp>
        <p:nvSpPr>
          <p:cNvPr id="64" name="Google Shape;64;p1"/>
          <p:cNvSpPr txBox="1"/>
          <p:nvPr/>
        </p:nvSpPr>
        <p:spPr>
          <a:xfrm>
            <a:off x="1979613" y="11731625"/>
            <a:ext cx="14476411" cy="999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Times New Roman"/>
              <a:buNone/>
            </a:pPr>
            <a:endParaRPr sz="66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16073438" y="20496213"/>
            <a:ext cx="257175" cy="143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787525" y="10348913"/>
            <a:ext cx="13798884" cy="679450"/>
          </a:xfrm>
          <a:prstGeom prst="rect">
            <a:avLst/>
          </a:prstGeom>
          <a:solidFill>
            <a:srgbClr val="F2E9D5"/>
          </a:solidFill>
          <a:ln>
            <a:solidFill>
              <a:schemeClr val="tx1"/>
            </a:solidFill>
          </a:ln>
          <a:effectLst>
            <a:outerShdw dist="20160" dir="5400000" algn="ctr" rotWithShape="0">
              <a:srgbClr val="000000">
                <a:alpha val="37647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APRESENTAÇÃO</a:t>
            </a:r>
            <a:endParaRPr sz="36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16073438" y="19635788"/>
            <a:ext cx="257175" cy="143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0" y="0"/>
            <a:ext cx="32404049" cy="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Times New Roman"/>
              <a:buNone/>
            </a:pPr>
            <a:endParaRPr sz="8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676866" y="22510750"/>
            <a:ext cx="13909543" cy="679450"/>
          </a:xfrm>
          <a:prstGeom prst="rect">
            <a:avLst/>
          </a:prstGeom>
          <a:solidFill>
            <a:srgbClr val="F2E9D5"/>
          </a:solidFill>
          <a:ln>
            <a:solidFill>
              <a:schemeClr val="tx1"/>
            </a:solidFill>
          </a:ln>
          <a:effectLst>
            <a:outerShdw dist="20160" dir="5400000" algn="ctr" rotWithShape="0">
              <a:srgbClr val="000000">
                <a:alpha val="37647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MATERIAIS E MÉTODOS</a:t>
            </a:r>
            <a:endParaRPr dirty="0"/>
          </a:p>
        </p:txBody>
      </p:sp>
      <p:sp>
        <p:nvSpPr>
          <p:cNvPr id="71" name="Google Shape;71;p1"/>
          <p:cNvSpPr txBox="1"/>
          <p:nvPr/>
        </p:nvSpPr>
        <p:spPr>
          <a:xfrm>
            <a:off x="1676866" y="34741194"/>
            <a:ext cx="13909543" cy="427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lang="pt-BR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discussão é sugerido uma breve reflexão acerca daquilo que o Projeto se propôs a realizar, com embasamento teórico em autores da área. Nos resultados, é importante ter a presença de fotografias, gráficos (se for o caso) dos resultados que o Projeto gerou.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1787525" y="33816925"/>
            <a:ext cx="13688227" cy="679450"/>
          </a:xfrm>
          <a:prstGeom prst="rect">
            <a:avLst/>
          </a:prstGeom>
          <a:solidFill>
            <a:srgbClr val="F2E9D5"/>
          </a:solidFill>
          <a:ln>
            <a:solidFill>
              <a:schemeClr val="tx1"/>
            </a:solidFill>
          </a:ln>
          <a:effectLst>
            <a:outerShdw dist="20160" dir="5400000" algn="ctr" rotWithShape="0">
              <a:srgbClr val="000000">
                <a:alpha val="37647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/>
          </a:p>
        </p:txBody>
      </p:sp>
      <p:sp>
        <p:nvSpPr>
          <p:cNvPr id="73" name="Google Shape;73;p1"/>
          <p:cNvSpPr txBox="1"/>
          <p:nvPr/>
        </p:nvSpPr>
        <p:spPr>
          <a:xfrm>
            <a:off x="20214727" y="15778791"/>
            <a:ext cx="5064292" cy="667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xxxxxxxxxxxxxxxxxxxxxxxxx</a:t>
            </a:r>
            <a:endParaRPr sz="24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16735425" y="34574163"/>
            <a:ext cx="14476413" cy="363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16884650" y="33807400"/>
            <a:ext cx="14041439" cy="679450"/>
          </a:xfrm>
          <a:prstGeom prst="rect">
            <a:avLst/>
          </a:prstGeom>
          <a:solidFill>
            <a:srgbClr val="F2E9D5"/>
          </a:solidFill>
          <a:ln>
            <a:solidFill>
              <a:schemeClr val="tx1"/>
            </a:solidFill>
          </a:ln>
          <a:effectLst>
            <a:outerShdw dist="20160" dir="5400000" algn="ctr" rotWithShape="0">
              <a:srgbClr val="000000">
                <a:alpha val="37647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sp>
        <p:nvSpPr>
          <p:cNvPr id="76" name="Google Shape;76;p1"/>
          <p:cNvSpPr txBox="1"/>
          <p:nvPr/>
        </p:nvSpPr>
        <p:spPr>
          <a:xfrm>
            <a:off x="16851313" y="26493788"/>
            <a:ext cx="14041437" cy="679450"/>
          </a:xfrm>
          <a:prstGeom prst="rect">
            <a:avLst/>
          </a:prstGeom>
          <a:solidFill>
            <a:srgbClr val="F2E9D5"/>
          </a:solidFill>
          <a:ln>
            <a:solidFill>
              <a:schemeClr val="tx1"/>
            </a:solidFill>
          </a:ln>
          <a:effectLst>
            <a:outerShdw dist="20160" dir="5400000" algn="ctr" rotWithShape="0">
              <a:srgbClr val="000000">
                <a:alpha val="37647"/>
              </a:srgbClr>
            </a:outerShdw>
          </a:effectLst>
        </p:spPr>
        <p:txBody>
          <a:bodyPr spcFirstLastPara="1" wrap="square" lIns="124900" tIns="62275" rIns="124900" bIns="62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/>
          </a:p>
        </p:txBody>
      </p:sp>
      <p:pic>
        <p:nvPicPr>
          <p:cNvPr id="77" name="Google Shape;7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33075" y="10764142"/>
            <a:ext cx="8445500" cy="485933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"/>
          <p:cNvSpPr/>
          <p:nvPr/>
        </p:nvSpPr>
        <p:spPr>
          <a:xfrm>
            <a:off x="24226838" y="4354513"/>
            <a:ext cx="6553200" cy="2800350"/>
          </a:xfrm>
          <a:prstGeom prst="wedgeRoundRectCallout">
            <a:avLst>
              <a:gd name="adj1" fmla="val -83099"/>
              <a:gd name="adj2" fmla="val -3718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80.</a:t>
            </a:r>
            <a:endParaRPr sz="4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Negrito, centralizado, espaçamento simples</a:t>
            </a:r>
            <a:endParaRPr sz="4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0" name="Google Shape;80;p1"/>
          <p:cNvSpPr/>
          <p:nvPr/>
        </p:nvSpPr>
        <p:spPr>
          <a:xfrm>
            <a:off x="12601625" y="6232468"/>
            <a:ext cx="4905398" cy="2535236"/>
          </a:xfrm>
          <a:prstGeom prst="wedgeRoundRectCallout">
            <a:avLst>
              <a:gd name="adj1" fmla="val 106041"/>
              <a:gd name="adj2" fmla="val 17862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36.</a:t>
            </a:r>
            <a:endParaRPr sz="3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à direta, espaçamento simples</a:t>
            </a:r>
            <a:r>
              <a:rPr lang="pt-BR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1" name="Google Shape;81;p1"/>
          <p:cNvSpPr/>
          <p:nvPr/>
        </p:nvSpPr>
        <p:spPr>
          <a:xfrm>
            <a:off x="1676866" y="7516448"/>
            <a:ext cx="5727000" cy="1973100"/>
          </a:xfrm>
          <a:prstGeom prst="wedgeRoundRectCallout">
            <a:avLst>
              <a:gd name="adj1" fmla="val 88377"/>
              <a:gd name="adj2" fmla="val 91551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Arial, 36.</a:t>
            </a: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Alinhamento centralizado, espaçamento simples.</a:t>
            </a:r>
            <a:endParaRPr sz="3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grpSp>
        <p:nvGrpSpPr>
          <p:cNvPr id="82" name="Google Shape;82;p1"/>
          <p:cNvGrpSpPr/>
          <p:nvPr/>
        </p:nvGrpSpPr>
        <p:grpSpPr>
          <a:xfrm>
            <a:off x="3145202" y="11520067"/>
            <a:ext cx="11761057" cy="9830624"/>
            <a:chOff x="5525" y="1160058"/>
            <a:chExt cx="11761057" cy="9830624"/>
          </a:xfrm>
        </p:grpSpPr>
        <p:sp>
          <p:nvSpPr>
            <p:cNvPr id="83" name="Google Shape;83;p1"/>
            <p:cNvSpPr/>
            <p:nvPr/>
          </p:nvSpPr>
          <p:spPr>
            <a:xfrm rot="5400000">
              <a:off x="959417" y="4008581"/>
              <a:ext cx="2569662" cy="292547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gradFill>
              <a:gsLst>
                <a:gs pos="0">
                  <a:srgbClr val="995F04"/>
                </a:gs>
                <a:gs pos="50000">
                  <a:srgbClr val="DF8805"/>
                </a:gs>
                <a:gs pos="100000">
                  <a:srgbClr val="FFA408"/>
                </a:gs>
              </a:gsLst>
              <a:lin ang="27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5525" y="1160058"/>
              <a:ext cx="4871974" cy="3027919"/>
            </a:xfrm>
            <a:prstGeom prst="roundRect">
              <a:avLst>
                <a:gd name="adj" fmla="val 16670"/>
              </a:avLst>
            </a:prstGeom>
            <a:solidFill>
              <a:srgbClr val="FFC38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"/>
            <p:cNvSpPr txBox="1"/>
            <p:nvPr/>
          </p:nvSpPr>
          <p:spPr>
            <a:xfrm>
              <a:off x="153362" y="1307895"/>
              <a:ext cx="4576300" cy="273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7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IMPORTÂNCIA DO PROJETO</a:t>
              </a:r>
              <a:endPara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4604412" y="1448839"/>
              <a:ext cx="3146174" cy="24472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 rot="5400000">
              <a:off x="4403958" y="7409933"/>
              <a:ext cx="2569662" cy="2925470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gradFill>
              <a:gsLst>
                <a:gs pos="0">
                  <a:srgbClr val="9E7400"/>
                </a:gs>
                <a:gs pos="50000">
                  <a:srgbClr val="E4A800"/>
                </a:gs>
                <a:gs pos="100000">
                  <a:srgbClr val="FFC900"/>
                </a:gs>
              </a:gsLst>
              <a:lin ang="27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3708014" y="4607283"/>
              <a:ext cx="4325799" cy="3027919"/>
            </a:xfrm>
            <a:prstGeom prst="roundRect">
              <a:avLst>
                <a:gd name="adj" fmla="val 16670"/>
              </a:avLst>
            </a:prstGeom>
            <a:solidFill>
              <a:srgbClr val="FFC48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3855851" y="4755120"/>
              <a:ext cx="4030125" cy="273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7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OBJETIVOS DO PROJETO</a:t>
              </a:r>
              <a:endPara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8048953" y="4850192"/>
              <a:ext cx="3146174" cy="24472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440783" y="7962763"/>
              <a:ext cx="4325799" cy="3027919"/>
            </a:xfrm>
            <a:prstGeom prst="roundRect">
              <a:avLst>
                <a:gd name="adj" fmla="val 16670"/>
              </a:avLst>
            </a:prstGeom>
            <a:solidFill>
              <a:srgbClr val="FFC48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7588620" y="8110600"/>
              <a:ext cx="4030125" cy="27322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0950" tIns="140950" rIns="140950" bIns="14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37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QUEM JÁ ESCREVEU E DISCUTIU SOBRE O TEMA PROPOSTO?</a:t>
              </a:r>
              <a:endPara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2126498" y="23802010"/>
            <a:ext cx="12405266" cy="9648539"/>
            <a:chOff x="1514" y="2376630"/>
            <a:chExt cx="12405266" cy="9648539"/>
          </a:xfrm>
        </p:grpSpPr>
        <p:sp>
          <p:nvSpPr>
            <p:cNvPr id="94" name="Google Shape;94;p1"/>
            <p:cNvSpPr/>
            <p:nvPr/>
          </p:nvSpPr>
          <p:spPr>
            <a:xfrm>
              <a:off x="1514" y="2376630"/>
              <a:ext cx="5513451" cy="2756725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015570"/>
                </a:gs>
                <a:gs pos="50000">
                  <a:srgbClr val="037CA3"/>
                </a:gs>
                <a:gs pos="100000">
                  <a:srgbClr val="0495C3"/>
                </a:gs>
              </a:gsLst>
              <a:lin ang="27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82256" y="2457372"/>
              <a:ext cx="535196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5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MATERIAIS</a:t>
              </a: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552859" y="5133355"/>
              <a:ext cx="551345" cy="206754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97" name="Google Shape;97;p1"/>
            <p:cNvSpPr/>
            <p:nvPr/>
          </p:nvSpPr>
          <p:spPr>
            <a:xfrm>
              <a:off x="1104204" y="5822537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1184946" y="5903279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552859" y="5133355"/>
              <a:ext cx="551345" cy="551345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00" name="Google Shape;100;p1"/>
            <p:cNvSpPr/>
            <p:nvPr/>
          </p:nvSpPr>
          <p:spPr>
            <a:xfrm>
              <a:off x="1104204" y="9268444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1184946" y="9349186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6893328" y="2376630"/>
              <a:ext cx="5513451" cy="2756725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015570"/>
                </a:gs>
                <a:gs pos="50000">
                  <a:srgbClr val="037CA3"/>
                </a:gs>
                <a:gs pos="100000">
                  <a:srgbClr val="0495C3"/>
                </a:gs>
              </a:gsLst>
              <a:lin ang="8100000" scaled="0"/>
            </a:gra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6974070" y="2457372"/>
              <a:ext cx="535196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65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MÉTODOS</a:t>
              </a: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7444674" y="5133355"/>
              <a:ext cx="551345" cy="206754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05" name="Google Shape;105;p1"/>
            <p:cNvSpPr/>
            <p:nvPr/>
          </p:nvSpPr>
          <p:spPr>
            <a:xfrm>
              <a:off x="7996019" y="5822537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8076761" y="5903279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7444674" y="5133355"/>
              <a:ext cx="551345" cy="551345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08" name="Google Shape;108;p1"/>
            <p:cNvSpPr/>
            <p:nvPr/>
          </p:nvSpPr>
          <p:spPr>
            <a:xfrm>
              <a:off x="7996019" y="9268444"/>
              <a:ext cx="4410761" cy="275672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8076761" y="9349186"/>
              <a:ext cx="4249277" cy="259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82550" rIns="123825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6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0" name="Google Shape;11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09888" y="18568823"/>
            <a:ext cx="6753783" cy="4490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312614" y="17807291"/>
            <a:ext cx="6202415" cy="4137749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"/>
          <p:cNvSpPr txBox="1"/>
          <p:nvPr/>
        </p:nvSpPr>
        <p:spPr>
          <a:xfrm>
            <a:off x="15475752" y="23126927"/>
            <a:ext cx="9825037" cy="470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</a:t>
            </a:r>
            <a:r>
              <a:rPr lang="pt-BR" sz="24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</a:t>
            </a:r>
            <a:endParaRPr sz="2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24448063" y="21942991"/>
            <a:ext cx="6202415" cy="44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Fonte: </a:t>
            </a:r>
            <a:r>
              <a:rPr lang="pt-BR" sz="2400" b="0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</a:t>
            </a:r>
            <a:endParaRPr sz="2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16677250" y="27300066"/>
            <a:ext cx="14322576" cy="427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16801947" y="34608125"/>
            <a:ext cx="14306750" cy="6166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9187454" y="12103597"/>
            <a:ext cx="4940017" cy="1762602"/>
          </a:xfrm>
          <a:prstGeom prst="wedgeRoundRectCallout">
            <a:avLst>
              <a:gd name="adj1" fmla="val -70048"/>
              <a:gd name="adj2" fmla="val 79870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🡪 SmartArt</a:t>
            </a:r>
            <a:endParaRPr sz="4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17" name="Google Shape;117;p1"/>
          <p:cNvSpPr/>
          <p:nvPr/>
        </p:nvSpPr>
        <p:spPr>
          <a:xfrm>
            <a:off x="3724612" y="20877214"/>
            <a:ext cx="4544866" cy="856394"/>
          </a:xfrm>
          <a:prstGeom prst="wedgeRoundRectCallout">
            <a:avLst>
              <a:gd name="adj1" fmla="val -70360"/>
              <a:gd name="adj2" fmla="val 273398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🡪 SmartArt</a:t>
            </a:r>
            <a:endParaRPr sz="4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cxnSp>
        <p:nvCxnSpPr>
          <p:cNvPr id="118" name="Google Shape;118;p1"/>
          <p:cNvCxnSpPr/>
          <p:nvPr/>
        </p:nvCxnSpPr>
        <p:spPr>
          <a:xfrm>
            <a:off x="682625" y="42557822"/>
            <a:ext cx="31145136" cy="0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9" name="Google Shape;119;p1"/>
          <p:cNvSpPr txBox="1"/>
          <p:nvPr/>
        </p:nvSpPr>
        <p:spPr>
          <a:xfrm>
            <a:off x="15336838" y="41717300"/>
            <a:ext cx="655270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80cm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Google Shape;120;p1"/>
          <p:cNvCxnSpPr/>
          <p:nvPr/>
        </p:nvCxnSpPr>
        <p:spPr>
          <a:xfrm>
            <a:off x="31324644" y="649166"/>
            <a:ext cx="0" cy="41188577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1" name="Google Shape;121;p1"/>
          <p:cNvCxnSpPr/>
          <p:nvPr/>
        </p:nvCxnSpPr>
        <p:spPr>
          <a:xfrm rot="10800000">
            <a:off x="31058001" y="41837741"/>
            <a:ext cx="565818" cy="0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"/>
          <p:cNvCxnSpPr/>
          <p:nvPr/>
        </p:nvCxnSpPr>
        <p:spPr>
          <a:xfrm rot="10800000">
            <a:off x="30999826" y="649166"/>
            <a:ext cx="565818" cy="0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3" name="Google Shape;123;p1"/>
          <p:cNvCxnSpPr/>
          <p:nvPr/>
        </p:nvCxnSpPr>
        <p:spPr>
          <a:xfrm>
            <a:off x="31827763" y="42359759"/>
            <a:ext cx="0" cy="396126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4" name="Google Shape;124;p1"/>
          <p:cNvCxnSpPr/>
          <p:nvPr/>
        </p:nvCxnSpPr>
        <p:spPr>
          <a:xfrm>
            <a:off x="682625" y="42359759"/>
            <a:ext cx="0" cy="396126"/>
          </a:xfrm>
          <a:prstGeom prst="straightConnector1">
            <a:avLst/>
          </a:prstGeom>
          <a:solidFill>
            <a:srgbClr val="00B8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5" name="Google Shape;125;p1"/>
          <p:cNvSpPr txBox="1"/>
          <p:nvPr/>
        </p:nvSpPr>
        <p:spPr>
          <a:xfrm rot="-5400000">
            <a:off x="28177125" y="20174957"/>
            <a:ext cx="533525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1,20cm 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3880478" y="37407566"/>
            <a:ext cx="7121275" cy="1138531"/>
          </a:xfrm>
          <a:prstGeom prst="wedgeRoundRectCallout">
            <a:avLst>
              <a:gd name="adj1" fmla="val -67905"/>
              <a:gd name="adj2" fmla="val -149967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7" name="Google Shape;127;p1"/>
          <p:cNvSpPr/>
          <p:nvPr/>
        </p:nvSpPr>
        <p:spPr>
          <a:xfrm>
            <a:off x="17223119" y="16392259"/>
            <a:ext cx="3578976" cy="1404022"/>
          </a:xfrm>
          <a:prstGeom prst="wedgeRoundRectCallout">
            <a:avLst>
              <a:gd name="adj1" fmla="val 92679"/>
              <a:gd name="adj2" fmla="val -45936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8" name="Google Shape;128;p1"/>
          <p:cNvSpPr/>
          <p:nvPr/>
        </p:nvSpPr>
        <p:spPr>
          <a:xfrm>
            <a:off x="25774997" y="24758406"/>
            <a:ext cx="3956379" cy="1541831"/>
          </a:xfrm>
          <a:prstGeom prst="wedgeRoundRectCallout">
            <a:avLst>
              <a:gd name="adj1" fmla="val 47889"/>
              <a:gd name="adj2" fmla="val 121024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sz="2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sz="2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</p:txBody>
      </p:sp>
      <p:sp>
        <p:nvSpPr>
          <p:cNvPr id="129" name="Google Shape;129;p1"/>
          <p:cNvSpPr/>
          <p:nvPr/>
        </p:nvSpPr>
        <p:spPr>
          <a:xfrm>
            <a:off x="18653722" y="40601288"/>
            <a:ext cx="7121275" cy="1138531"/>
          </a:xfrm>
          <a:prstGeom prst="wedgeRoundRectCallout">
            <a:avLst>
              <a:gd name="adj1" fmla="val 65067"/>
              <a:gd name="adj2" fmla="val -89859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28.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justificado, espaçamento simples.</a:t>
            </a:r>
            <a:endParaRPr sz="2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0" name="Google Shape;130;p1"/>
          <p:cNvSpPr/>
          <p:nvPr/>
        </p:nvSpPr>
        <p:spPr>
          <a:xfrm>
            <a:off x="24383670" y="22515116"/>
            <a:ext cx="3575910" cy="1404022"/>
          </a:xfrm>
          <a:prstGeom prst="wedgeRoundRectCallout">
            <a:avLst>
              <a:gd name="adj1" fmla="val 90546"/>
              <a:gd name="adj2" fmla="val -53720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</p:txBody>
      </p:sp>
      <p:sp>
        <p:nvSpPr>
          <p:cNvPr id="131" name="Google Shape;131;p1"/>
          <p:cNvSpPr/>
          <p:nvPr/>
        </p:nvSpPr>
        <p:spPr>
          <a:xfrm>
            <a:off x="16808544" y="23754655"/>
            <a:ext cx="3592822" cy="1404022"/>
          </a:xfrm>
          <a:prstGeom prst="wedgeRoundRectCallout">
            <a:avLst>
              <a:gd name="adj1" fmla="val 92625"/>
              <a:gd name="adj2" fmla="val -59147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2" name="Google Shape;132;p1"/>
          <p:cNvSpPr txBox="1"/>
          <p:nvPr/>
        </p:nvSpPr>
        <p:spPr>
          <a:xfrm>
            <a:off x="17389891" y="18123988"/>
            <a:ext cx="5650763" cy="492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Imagem 1 - xxxxxxxxxxxxxxxxxxxxxxx</a:t>
            </a:r>
            <a:endParaRPr sz="24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24402230" y="17242909"/>
            <a:ext cx="6202415" cy="44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8225" tIns="69100" rIns="138225" bIns="69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Imagem 2 -  xxxxxxxxxxxxxxxxxxxxxxxxx</a:t>
            </a:r>
            <a:endParaRPr sz="24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13393738" y="7278688"/>
            <a:ext cx="17386301" cy="266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150" tIns="50400" rIns="101150" bIns="504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 - Endereço do currículo Lattes - Unifesspa </a:t>
            </a:r>
            <a:endParaRPr/>
          </a:p>
          <a:p>
            <a:pPr marL="0" marR="0" lvl="0" indent="0" algn="r" rtl="0"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- Endereço do currículo Lattes - Unifesspa</a:t>
            </a:r>
            <a:endParaRPr sz="36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Autor (Coordenador do Projeto) - Endereço do currículo Lattes - Unifesspa</a:t>
            </a:r>
            <a:endParaRPr sz="36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Times New Roman"/>
              <a:buNone/>
            </a:pPr>
            <a:r>
              <a:rPr lang="pt-BR" sz="36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Financiamento: PROEG/UNIFESSPA</a:t>
            </a:r>
            <a:endParaRPr sz="36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26610547" y="15705213"/>
            <a:ext cx="3578976" cy="1404022"/>
          </a:xfrm>
          <a:prstGeom prst="wedgeRoundRectCallout">
            <a:avLst>
              <a:gd name="adj1" fmla="val -50760"/>
              <a:gd name="adj2" fmla="val 70893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6" name="Google Shape;136;p1"/>
          <p:cNvSpPr/>
          <p:nvPr/>
        </p:nvSpPr>
        <p:spPr>
          <a:xfrm>
            <a:off x="27120347" y="10348913"/>
            <a:ext cx="3595706" cy="1382712"/>
          </a:xfrm>
          <a:prstGeom prst="wedgeRoundRectCallout">
            <a:avLst>
              <a:gd name="adj1" fmla="val -76997"/>
              <a:gd name="adj2" fmla="val -32411"/>
              <a:gd name="adj3" fmla="val 16667"/>
            </a:avLst>
          </a:prstGeom>
          <a:gradFill>
            <a:gsLst>
              <a:gs pos="0">
                <a:srgbClr val="BBBBBB"/>
              </a:gs>
              <a:gs pos="50000">
                <a:srgbClr val="D4D4D4"/>
              </a:gs>
              <a:gs pos="100000">
                <a:srgbClr val="EAEAEA"/>
              </a:gs>
            </a:gsLst>
            <a:lin ang="10800000" scaled="0"/>
          </a:gradFill>
          <a:ln w="12700" cap="flat" cmpd="sng">
            <a:solidFill>
              <a:srgbClr val="BABAB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24.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Alinhamento centralizado, espaçamento simples.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9" b="-1188"/>
          <a:stretch/>
        </p:blipFill>
        <p:spPr>
          <a:xfrm>
            <a:off x="0" y="9759"/>
            <a:ext cx="32404049" cy="35607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1041</Words>
  <Application>Microsoft Office PowerPoint</Application>
  <PresentationFormat>Personalizar</PresentationFormat>
  <Paragraphs>117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Amanda</dc:creator>
  <cp:lastModifiedBy>juliana.sales</cp:lastModifiedBy>
  <cp:revision>1</cp:revision>
  <dcterms:created xsi:type="dcterms:W3CDTF">2008-07-16T12:41:17Z</dcterms:created>
  <dcterms:modified xsi:type="dcterms:W3CDTF">2022-07-19T17:43:06Z</dcterms:modified>
</cp:coreProperties>
</file>