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6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6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885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39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6136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6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99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6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4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2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6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3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2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4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7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5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23DFC0C-5906-41C2-A247-418854E9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180" y="6268065"/>
            <a:ext cx="2741581" cy="589935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69251E1F-506E-4EC8-9412-8678B349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94" y="294528"/>
            <a:ext cx="8268929" cy="8992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Seminário de Metodologias Ativas Aplicadas e Ensino-aprendizagem: Diálogo das práxis em Letras e Artes 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20DCD592-4D20-4908-97FE-C31FDB436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8024" y="1193740"/>
            <a:ext cx="8596668" cy="413834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a 27 de outubro de 2022</a:t>
            </a: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6AA70200-D571-466F-94BD-C0BE1AD1206C}"/>
              </a:ext>
            </a:extLst>
          </p:cNvPr>
          <p:cNvSpPr txBox="1">
            <a:spLocks/>
          </p:cNvSpPr>
          <p:nvPr/>
        </p:nvSpPr>
        <p:spPr>
          <a:xfrm>
            <a:off x="1615763" y="2979394"/>
            <a:ext cx="8268929" cy="8992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A74944FA-9F74-4B1E-A6AB-90A632CAF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441" y="0"/>
            <a:ext cx="2641559" cy="8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23DFC0C-5906-41C2-A247-418854E9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180" y="6268065"/>
            <a:ext cx="2741581" cy="58993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81B6212-DAAC-40F8-8495-E24DED466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441" y="0"/>
            <a:ext cx="2641559" cy="8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4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23DFC0C-5906-41C2-A247-418854E9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180" y="6268065"/>
            <a:ext cx="2741581" cy="58993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D7560B0-4258-4258-89CE-33C5D73C6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441" y="0"/>
            <a:ext cx="2641559" cy="8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3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23DFC0C-5906-41C2-A247-418854E9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180" y="6268065"/>
            <a:ext cx="2741581" cy="58993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D7560B0-4258-4258-89CE-33C5D73C6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441" y="0"/>
            <a:ext cx="2641559" cy="8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5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23DFC0C-5906-41C2-A247-418854E9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180" y="6268065"/>
            <a:ext cx="2741581" cy="58993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D7560B0-4258-4258-89CE-33C5D73C6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441" y="0"/>
            <a:ext cx="2641559" cy="8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0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23DFC0C-5906-41C2-A247-418854E9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180" y="6268065"/>
            <a:ext cx="2741581" cy="58993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D7560B0-4258-4258-89CE-33C5D73C6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441" y="0"/>
            <a:ext cx="2641559" cy="8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946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23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Facetado</vt:lpstr>
      <vt:lpstr>Seminário de Metodologias Ativas Aplicadas e Ensino-aprendizagem: Diálogo das práxis em Letras e Artes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Leal Ferreira</dc:creator>
  <cp:lastModifiedBy>Bárbara Kamyla Vasconcelos Gomes</cp:lastModifiedBy>
  <cp:revision>9</cp:revision>
  <dcterms:created xsi:type="dcterms:W3CDTF">2022-06-11T16:47:57Z</dcterms:created>
  <dcterms:modified xsi:type="dcterms:W3CDTF">2022-09-08T15:02:53Z</dcterms:modified>
</cp:coreProperties>
</file>