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464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960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08853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5399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61363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8685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9/8/2022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0996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867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144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327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9/8/2022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566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636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022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146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9/8/2022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49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279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750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723DFC0C-5906-41C2-A247-418854E9CB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7180" y="6268065"/>
            <a:ext cx="2741581" cy="589935"/>
          </a:xfrm>
          <a:prstGeom prst="rect">
            <a:avLst/>
          </a:prstGeom>
        </p:spPr>
      </p:pic>
      <p:sp>
        <p:nvSpPr>
          <p:cNvPr id="8" name="Título 7">
            <a:extLst>
              <a:ext uri="{FF2B5EF4-FFF2-40B4-BE49-F238E27FC236}">
                <a16:creationId xmlns:a16="http://schemas.microsoft.com/office/drawing/2014/main" id="{69251E1F-506E-4EC8-9412-8678B3497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894" y="294528"/>
            <a:ext cx="8268929" cy="899212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Seminário de Metodologias Ativas Aplicadas e Ensino-aprendizagem: Diálogo das práxis em Letras e Artes </a:t>
            </a:r>
          </a:p>
        </p:txBody>
      </p:sp>
      <p:sp>
        <p:nvSpPr>
          <p:cNvPr id="9" name="Espaço Reservado para Texto 8">
            <a:extLst>
              <a:ext uri="{FF2B5EF4-FFF2-40B4-BE49-F238E27FC236}">
                <a16:creationId xmlns:a16="http://schemas.microsoft.com/office/drawing/2014/main" id="{20DCD592-4D20-4908-97FE-C31FDB4363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88024" y="1193740"/>
            <a:ext cx="8596668" cy="413834"/>
          </a:xfrm>
        </p:spPr>
        <p:txBody>
          <a:bodyPr/>
          <a:lstStyle/>
          <a:p>
            <a:pPr algn="ctr"/>
            <a:r>
              <a:rPr lang="pt-BR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a 27 de outubro de 2022</a:t>
            </a:r>
          </a:p>
        </p:txBody>
      </p:sp>
      <p:sp>
        <p:nvSpPr>
          <p:cNvPr id="11" name="Título 7">
            <a:extLst>
              <a:ext uri="{FF2B5EF4-FFF2-40B4-BE49-F238E27FC236}">
                <a16:creationId xmlns:a16="http://schemas.microsoft.com/office/drawing/2014/main" id="{6AA70200-D571-466F-94BD-C0BE1AD1206C}"/>
              </a:ext>
            </a:extLst>
          </p:cNvPr>
          <p:cNvSpPr txBox="1">
            <a:spLocks/>
          </p:cNvSpPr>
          <p:nvPr/>
        </p:nvSpPr>
        <p:spPr>
          <a:xfrm>
            <a:off x="1615763" y="2979394"/>
            <a:ext cx="8268929" cy="89921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3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TITULO</a:t>
            </a: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A74944FA-9F74-4B1E-A6AB-90A632CAF8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50441" y="0"/>
            <a:ext cx="2641559" cy="899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96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723DFC0C-5906-41C2-A247-418854E9CB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7180" y="6268065"/>
            <a:ext cx="2741581" cy="589935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281B6212-DAAC-40F8-8495-E24DED466E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50441" y="0"/>
            <a:ext cx="2641559" cy="899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147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723DFC0C-5906-41C2-A247-418854E9CB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7180" y="6268065"/>
            <a:ext cx="2741581" cy="589935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1D7560B0-4258-4258-89CE-33C5D73C6F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50441" y="0"/>
            <a:ext cx="2641559" cy="899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132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723DFC0C-5906-41C2-A247-418854E9CB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7180" y="6268065"/>
            <a:ext cx="2741581" cy="589935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1D7560B0-4258-4258-89CE-33C5D73C6F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50441" y="0"/>
            <a:ext cx="2641559" cy="899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454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723DFC0C-5906-41C2-A247-418854E9CB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7180" y="6268065"/>
            <a:ext cx="2741581" cy="589935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1D7560B0-4258-4258-89CE-33C5D73C6F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50441" y="0"/>
            <a:ext cx="2641559" cy="899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501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723DFC0C-5906-41C2-A247-418854E9CB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7180" y="6268065"/>
            <a:ext cx="2741581" cy="589935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1D7560B0-4258-4258-89CE-33C5D73C6F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50441" y="0"/>
            <a:ext cx="2641559" cy="899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29463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42</TotalTime>
  <Words>23</Words>
  <Application>Microsoft Office PowerPoint</Application>
  <PresentationFormat>Widescreen</PresentationFormat>
  <Paragraphs>3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1" baseType="lpstr">
      <vt:lpstr>Arial</vt:lpstr>
      <vt:lpstr>Times New Roman</vt:lpstr>
      <vt:lpstr>Trebuchet MS</vt:lpstr>
      <vt:lpstr>Wingdings 3</vt:lpstr>
      <vt:lpstr>Facetado</vt:lpstr>
      <vt:lpstr>Seminário de Metodologias Ativas Aplicadas e Ensino-aprendizagem: Diálogo das práxis em Letras e Artes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Camila Leal Ferreira</dc:creator>
  <cp:lastModifiedBy>Bárbara Kamyla Vasconcelos Gomes</cp:lastModifiedBy>
  <cp:revision>9</cp:revision>
  <dcterms:created xsi:type="dcterms:W3CDTF">2022-06-11T16:47:57Z</dcterms:created>
  <dcterms:modified xsi:type="dcterms:W3CDTF">2022-09-08T15:02:53Z</dcterms:modified>
</cp:coreProperties>
</file>