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E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858BA0-B027-4B49-8D81-E1C3C5B2F8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F5BCB6-F006-45DC-9D50-1642DFE64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B8E2B7-4EE7-47DA-882F-F0C97CB9F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5B5396-EEEA-48E9-9A95-11EDDBB64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03DFA4-0F6F-495B-8859-9320F2CB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61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BC559C-CCCB-4B9F-B724-239160AD7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884998D-E49C-40D1-933F-6C4D9D43A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A5DD82-88FF-412E-8AB2-2B18B3BF5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6E4B99-6C0F-400F-BA3F-472B2479E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619EED-8E1D-4BA8-BADD-D973C1E42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860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0BE272-AFFE-4345-815B-CDF6CD4BD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AD83C4A-0C42-449A-AC09-4B74CC840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724B3F-6BD4-4990-81F7-8BD6F1EA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0F7E78-A364-45DD-B3B3-17C5BE25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66B634-78CC-4728-8434-C08445CB8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291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70265B-A0DF-4B77-8B30-8A23FF18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901815-BCAF-4BCE-8E69-052774405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A66AF5-6FFB-45D6-92D1-33C45B3DA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D28769-AA60-4CBA-B5BC-E82D3B21B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BBE17F7-DD3A-4F83-8B9A-4FAB5069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647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91EA8-81F7-4889-BB26-CCF7A1E4D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84EB7E6-469A-4B06-8633-9153F594E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231D30-780B-4FDE-B4FD-2EBA977C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603D04-48FD-48B9-BAD2-4EE172224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3FECE0D-4CC0-4067-869D-E717EEB7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75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E15BAE-2A79-4507-812C-05A305B9E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60A8DA-3E2B-4748-BAC9-C9B87FDBF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4A9D44F-60EB-47EE-B198-71E0700738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40E349-9450-4EB6-907B-C265D1C6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2576A7-88F0-4F64-86CB-6FF2E94E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BF02EE-66B0-4071-9435-F93DAED0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064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3796B6-5593-4DC1-8091-ABA277C4A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F3E116-855A-4861-B91C-B95BEA04C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43C0DA-B65B-4DB4-B0C4-217666724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737CE6E-2773-49E6-823E-93B2DEB973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E476D41-E4B2-4448-BCA6-BDD2302813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67B2CCD-1593-4032-8615-C59A1EACA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5F640AB-FF66-4ED1-AF02-8779601B4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7FBBF8D-9DD0-451C-A73A-357384EEC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047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DCC66-76CE-4E86-B8E8-7B216C081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0514AD5-6B48-4E28-91D2-7130DDF4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B170F15-F506-42B7-8813-9B3968F0B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39FC382-F681-4025-A198-93B3834B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28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F9AF3CB-1FD8-4889-A163-7D7CB0638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21F8993-5516-4CF3-BBBA-C91AA3D2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088CA60-25E7-4ABB-98F3-CED2AAA54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22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DDDD1-3E21-4424-88FE-D36943683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CFC240-C487-40E8-938F-D5164018E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662008D-0BBC-4DAB-99FB-61F643BDE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A54F38-13CB-45E5-B543-712862B00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52C7CFE-1AED-4DD1-AA6C-032E34196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3292FDF-A7D5-4DD9-8B9E-538DBE229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571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732B9D-51AE-441D-9530-731EE4814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86F5446-4564-4860-85C6-B59F1C251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ACA43FA-F35A-416D-9657-38CC300B7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2CA448-C7A1-4E71-B561-7384BC33F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4B13F63-98B8-43FB-8FFE-ADD940F2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EA0842B-1ECF-497E-B351-394CB7EF5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89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8EAD7E7-E93B-4664-BC5B-FEA7BE361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5FEC35E-A370-4959-9A13-241F3C6C1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0743328-2AD7-4B28-9B2B-58EE611DC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38048-11C4-4E64-AC76-7D297DB94E3E}" type="datetimeFigureOut">
              <a:rPr lang="pt-BR" smtClean="0"/>
              <a:t>03/06/2021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694A64-BC08-4811-A81C-5B0EAF044C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3DE7FB-274B-43D0-A72A-5C2B21AA1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5BE1B-E231-47F6-B838-8B8DBDFA8F2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86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EB43D-34C8-4BED-91EA-91DCEEB7B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0098"/>
            <a:ext cx="10515600" cy="1325563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B725D1-65BE-4D7D-AE69-3535B65FE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9861" y="3429000"/>
            <a:ext cx="7550425" cy="2572371"/>
          </a:xfrm>
        </p:spPr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8736E08-FAC4-4A2A-9290-874A6EDD99CD}"/>
              </a:ext>
            </a:extLst>
          </p:cNvPr>
          <p:cNvPicPr/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13782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FBDBD1B5-B80B-4E60-A1E6-2CBF25C9F85A}"/>
              </a:ext>
            </a:extLst>
          </p:cNvPr>
          <p:cNvSpPr/>
          <p:nvPr/>
        </p:nvSpPr>
        <p:spPr>
          <a:xfrm>
            <a:off x="0" y="6606207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905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C413AA0-D214-42CA-BDD5-6935CBA4CA55}"/>
              </a:ext>
            </a:extLst>
          </p:cNvPr>
          <p:cNvSpPr/>
          <p:nvPr/>
        </p:nvSpPr>
        <p:spPr>
          <a:xfrm>
            <a:off x="0" y="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1° Seminário de Pesquisa do PPECM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AAF455E-778C-4151-AAD1-4ECE270E69D1}"/>
              </a:ext>
            </a:extLst>
          </p:cNvPr>
          <p:cNvSpPr/>
          <p:nvPr/>
        </p:nvSpPr>
        <p:spPr>
          <a:xfrm>
            <a:off x="0" y="665921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50ED3B-6BA5-44E8-AD30-26B4AA045E77}"/>
              </a:ext>
            </a:extLst>
          </p:cNvPr>
          <p:cNvSpPr txBox="1"/>
          <p:nvPr/>
        </p:nvSpPr>
        <p:spPr>
          <a:xfrm>
            <a:off x="450574" y="767763"/>
            <a:ext cx="1129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TITULO/ SUBTITULO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654DB3-FC4D-45B9-A7D3-D249BCB39180}"/>
              </a:ext>
            </a:extLst>
          </p:cNvPr>
          <p:cNvSpPr txBox="1"/>
          <p:nvPr/>
        </p:nvSpPr>
        <p:spPr>
          <a:xfrm>
            <a:off x="530087" y="2001078"/>
            <a:ext cx="113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TEXTOOOOOO</a:t>
            </a:r>
          </a:p>
        </p:txBody>
      </p:sp>
    </p:spTree>
    <p:extLst>
      <p:ext uri="{BB962C8B-B14F-4D97-AF65-F5344CB8AC3E}">
        <p14:creationId xmlns:p14="http://schemas.microsoft.com/office/powerpoint/2010/main" val="307670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C413AA0-D214-42CA-BDD5-6935CBA4CA55}"/>
              </a:ext>
            </a:extLst>
          </p:cNvPr>
          <p:cNvSpPr/>
          <p:nvPr/>
        </p:nvSpPr>
        <p:spPr>
          <a:xfrm>
            <a:off x="0" y="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1° Seminário de Pesquisa do PPECM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AAF455E-778C-4151-AAD1-4ECE270E69D1}"/>
              </a:ext>
            </a:extLst>
          </p:cNvPr>
          <p:cNvSpPr/>
          <p:nvPr/>
        </p:nvSpPr>
        <p:spPr>
          <a:xfrm>
            <a:off x="0" y="665921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50ED3B-6BA5-44E8-AD30-26B4AA045E77}"/>
              </a:ext>
            </a:extLst>
          </p:cNvPr>
          <p:cNvSpPr txBox="1"/>
          <p:nvPr/>
        </p:nvSpPr>
        <p:spPr>
          <a:xfrm>
            <a:off x="450574" y="767763"/>
            <a:ext cx="1129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TITULO/ SUBTITULO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654DB3-FC4D-45B9-A7D3-D249BCB39180}"/>
              </a:ext>
            </a:extLst>
          </p:cNvPr>
          <p:cNvSpPr txBox="1"/>
          <p:nvPr/>
        </p:nvSpPr>
        <p:spPr>
          <a:xfrm>
            <a:off x="530087" y="2001078"/>
            <a:ext cx="113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TEXTOOOOOO</a:t>
            </a:r>
          </a:p>
        </p:txBody>
      </p:sp>
    </p:spTree>
    <p:extLst>
      <p:ext uri="{BB962C8B-B14F-4D97-AF65-F5344CB8AC3E}">
        <p14:creationId xmlns:p14="http://schemas.microsoft.com/office/powerpoint/2010/main" val="1102700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C413AA0-D214-42CA-BDD5-6935CBA4CA55}"/>
              </a:ext>
            </a:extLst>
          </p:cNvPr>
          <p:cNvSpPr/>
          <p:nvPr/>
        </p:nvSpPr>
        <p:spPr>
          <a:xfrm>
            <a:off x="0" y="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1° Seminário de Pesquisa do PPECM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AAF455E-778C-4151-AAD1-4ECE270E69D1}"/>
              </a:ext>
            </a:extLst>
          </p:cNvPr>
          <p:cNvSpPr/>
          <p:nvPr/>
        </p:nvSpPr>
        <p:spPr>
          <a:xfrm>
            <a:off x="0" y="665921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50ED3B-6BA5-44E8-AD30-26B4AA045E77}"/>
              </a:ext>
            </a:extLst>
          </p:cNvPr>
          <p:cNvSpPr txBox="1"/>
          <p:nvPr/>
        </p:nvSpPr>
        <p:spPr>
          <a:xfrm>
            <a:off x="450574" y="767763"/>
            <a:ext cx="1129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TITULO/ SUBTITULO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654DB3-FC4D-45B9-A7D3-D249BCB39180}"/>
              </a:ext>
            </a:extLst>
          </p:cNvPr>
          <p:cNvSpPr txBox="1"/>
          <p:nvPr/>
        </p:nvSpPr>
        <p:spPr>
          <a:xfrm>
            <a:off x="530087" y="2001078"/>
            <a:ext cx="113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TEXTOOOOOO</a:t>
            </a:r>
          </a:p>
        </p:txBody>
      </p:sp>
    </p:spTree>
    <p:extLst>
      <p:ext uri="{BB962C8B-B14F-4D97-AF65-F5344CB8AC3E}">
        <p14:creationId xmlns:p14="http://schemas.microsoft.com/office/powerpoint/2010/main" val="606617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C413AA0-D214-42CA-BDD5-6935CBA4CA55}"/>
              </a:ext>
            </a:extLst>
          </p:cNvPr>
          <p:cNvSpPr/>
          <p:nvPr/>
        </p:nvSpPr>
        <p:spPr>
          <a:xfrm>
            <a:off x="0" y="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1° Seminário de Pesquisa do PPECM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AAF455E-778C-4151-AAD1-4ECE270E69D1}"/>
              </a:ext>
            </a:extLst>
          </p:cNvPr>
          <p:cNvSpPr/>
          <p:nvPr/>
        </p:nvSpPr>
        <p:spPr>
          <a:xfrm>
            <a:off x="0" y="665921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50ED3B-6BA5-44E8-AD30-26B4AA045E77}"/>
              </a:ext>
            </a:extLst>
          </p:cNvPr>
          <p:cNvSpPr txBox="1"/>
          <p:nvPr/>
        </p:nvSpPr>
        <p:spPr>
          <a:xfrm>
            <a:off x="450574" y="767763"/>
            <a:ext cx="1129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TITULO/ SUBTITULO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654DB3-FC4D-45B9-A7D3-D249BCB39180}"/>
              </a:ext>
            </a:extLst>
          </p:cNvPr>
          <p:cNvSpPr txBox="1"/>
          <p:nvPr/>
        </p:nvSpPr>
        <p:spPr>
          <a:xfrm>
            <a:off x="530087" y="2001078"/>
            <a:ext cx="113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TEXTOOOOOO</a:t>
            </a:r>
          </a:p>
        </p:txBody>
      </p:sp>
    </p:spTree>
    <p:extLst>
      <p:ext uri="{BB962C8B-B14F-4D97-AF65-F5344CB8AC3E}">
        <p14:creationId xmlns:p14="http://schemas.microsoft.com/office/powerpoint/2010/main" val="53691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C413AA0-D214-42CA-BDD5-6935CBA4CA55}"/>
              </a:ext>
            </a:extLst>
          </p:cNvPr>
          <p:cNvSpPr/>
          <p:nvPr/>
        </p:nvSpPr>
        <p:spPr>
          <a:xfrm>
            <a:off x="0" y="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1° Seminário de Pesquisa do PPECM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AAF455E-778C-4151-AAD1-4ECE270E69D1}"/>
              </a:ext>
            </a:extLst>
          </p:cNvPr>
          <p:cNvSpPr/>
          <p:nvPr/>
        </p:nvSpPr>
        <p:spPr>
          <a:xfrm>
            <a:off x="0" y="665921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50ED3B-6BA5-44E8-AD30-26B4AA045E77}"/>
              </a:ext>
            </a:extLst>
          </p:cNvPr>
          <p:cNvSpPr txBox="1"/>
          <p:nvPr/>
        </p:nvSpPr>
        <p:spPr>
          <a:xfrm>
            <a:off x="450574" y="767763"/>
            <a:ext cx="1129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TITULO/ SUBTITULO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654DB3-FC4D-45B9-A7D3-D249BCB39180}"/>
              </a:ext>
            </a:extLst>
          </p:cNvPr>
          <p:cNvSpPr txBox="1"/>
          <p:nvPr/>
        </p:nvSpPr>
        <p:spPr>
          <a:xfrm>
            <a:off x="530087" y="2001078"/>
            <a:ext cx="113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TEXTOOOOOO</a:t>
            </a:r>
          </a:p>
        </p:txBody>
      </p:sp>
    </p:spTree>
    <p:extLst>
      <p:ext uri="{BB962C8B-B14F-4D97-AF65-F5344CB8AC3E}">
        <p14:creationId xmlns:p14="http://schemas.microsoft.com/office/powerpoint/2010/main" val="291424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C413AA0-D214-42CA-BDD5-6935CBA4CA55}"/>
              </a:ext>
            </a:extLst>
          </p:cNvPr>
          <p:cNvSpPr/>
          <p:nvPr/>
        </p:nvSpPr>
        <p:spPr>
          <a:xfrm>
            <a:off x="0" y="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1° Seminário de Pesquisa do PPECM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AAF455E-778C-4151-AAD1-4ECE270E69D1}"/>
              </a:ext>
            </a:extLst>
          </p:cNvPr>
          <p:cNvSpPr/>
          <p:nvPr/>
        </p:nvSpPr>
        <p:spPr>
          <a:xfrm>
            <a:off x="0" y="665921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50ED3B-6BA5-44E8-AD30-26B4AA045E77}"/>
              </a:ext>
            </a:extLst>
          </p:cNvPr>
          <p:cNvSpPr txBox="1"/>
          <p:nvPr/>
        </p:nvSpPr>
        <p:spPr>
          <a:xfrm>
            <a:off x="450574" y="767763"/>
            <a:ext cx="1129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TITULO/ SUBTITULO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654DB3-FC4D-45B9-A7D3-D249BCB39180}"/>
              </a:ext>
            </a:extLst>
          </p:cNvPr>
          <p:cNvSpPr txBox="1"/>
          <p:nvPr/>
        </p:nvSpPr>
        <p:spPr>
          <a:xfrm>
            <a:off x="530087" y="2001078"/>
            <a:ext cx="113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TEXTOOOOOO</a:t>
            </a:r>
          </a:p>
        </p:txBody>
      </p:sp>
    </p:spTree>
    <p:extLst>
      <p:ext uri="{BB962C8B-B14F-4D97-AF65-F5344CB8AC3E}">
        <p14:creationId xmlns:p14="http://schemas.microsoft.com/office/powerpoint/2010/main" val="1053235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C413AA0-D214-42CA-BDD5-6935CBA4CA55}"/>
              </a:ext>
            </a:extLst>
          </p:cNvPr>
          <p:cNvSpPr/>
          <p:nvPr/>
        </p:nvSpPr>
        <p:spPr>
          <a:xfrm>
            <a:off x="0" y="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1° Seminário de Pesquisa do PPECM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AAF455E-778C-4151-AAD1-4ECE270E69D1}"/>
              </a:ext>
            </a:extLst>
          </p:cNvPr>
          <p:cNvSpPr/>
          <p:nvPr/>
        </p:nvSpPr>
        <p:spPr>
          <a:xfrm>
            <a:off x="0" y="665921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50ED3B-6BA5-44E8-AD30-26B4AA045E77}"/>
              </a:ext>
            </a:extLst>
          </p:cNvPr>
          <p:cNvSpPr txBox="1"/>
          <p:nvPr/>
        </p:nvSpPr>
        <p:spPr>
          <a:xfrm>
            <a:off x="450574" y="767763"/>
            <a:ext cx="1129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TITULO/ SUBTITULO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654DB3-FC4D-45B9-A7D3-D249BCB39180}"/>
              </a:ext>
            </a:extLst>
          </p:cNvPr>
          <p:cNvSpPr txBox="1"/>
          <p:nvPr/>
        </p:nvSpPr>
        <p:spPr>
          <a:xfrm>
            <a:off x="530087" y="2001078"/>
            <a:ext cx="113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TEXTOOOOOO</a:t>
            </a:r>
          </a:p>
        </p:txBody>
      </p:sp>
    </p:spTree>
    <p:extLst>
      <p:ext uri="{BB962C8B-B14F-4D97-AF65-F5344CB8AC3E}">
        <p14:creationId xmlns:p14="http://schemas.microsoft.com/office/powerpoint/2010/main" val="4087711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C413AA0-D214-42CA-BDD5-6935CBA4CA55}"/>
              </a:ext>
            </a:extLst>
          </p:cNvPr>
          <p:cNvSpPr/>
          <p:nvPr/>
        </p:nvSpPr>
        <p:spPr>
          <a:xfrm>
            <a:off x="0" y="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1° Seminário de Pesquisa do PPECM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AAF455E-778C-4151-AAD1-4ECE270E69D1}"/>
              </a:ext>
            </a:extLst>
          </p:cNvPr>
          <p:cNvSpPr/>
          <p:nvPr/>
        </p:nvSpPr>
        <p:spPr>
          <a:xfrm>
            <a:off x="0" y="665921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50ED3B-6BA5-44E8-AD30-26B4AA045E77}"/>
              </a:ext>
            </a:extLst>
          </p:cNvPr>
          <p:cNvSpPr txBox="1"/>
          <p:nvPr/>
        </p:nvSpPr>
        <p:spPr>
          <a:xfrm>
            <a:off x="450574" y="767763"/>
            <a:ext cx="1129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TITULO/ SUBTITULO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654DB3-FC4D-45B9-A7D3-D249BCB39180}"/>
              </a:ext>
            </a:extLst>
          </p:cNvPr>
          <p:cNvSpPr txBox="1"/>
          <p:nvPr/>
        </p:nvSpPr>
        <p:spPr>
          <a:xfrm>
            <a:off x="530087" y="2001078"/>
            <a:ext cx="113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TEXTOOOOOO</a:t>
            </a:r>
          </a:p>
        </p:txBody>
      </p:sp>
    </p:spTree>
    <p:extLst>
      <p:ext uri="{BB962C8B-B14F-4D97-AF65-F5344CB8AC3E}">
        <p14:creationId xmlns:p14="http://schemas.microsoft.com/office/powerpoint/2010/main" val="4144338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C413AA0-D214-42CA-BDD5-6935CBA4CA55}"/>
              </a:ext>
            </a:extLst>
          </p:cNvPr>
          <p:cNvSpPr/>
          <p:nvPr/>
        </p:nvSpPr>
        <p:spPr>
          <a:xfrm>
            <a:off x="0" y="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1° Seminário de Pesquisa do PPECM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2AAF455E-778C-4151-AAD1-4ECE270E69D1}"/>
              </a:ext>
            </a:extLst>
          </p:cNvPr>
          <p:cNvSpPr/>
          <p:nvPr/>
        </p:nvSpPr>
        <p:spPr>
          <a:xfrm>
            <a:off x="0" y="6659210"/>
            <a:ext cx="12192000" cy="251791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150ED3B-6BA5-44E8-AD30-26B4AA045E77}"/>
              </a:ext>
            </a:extLst>
          </p:cNvPr>
          <p:cNvSpPr txBox="1"/>
          <p:nvPr/>
        </p:nvSpPr>
        <p:spPr>
          <a:xfrm>
            <a:off x="450574" y="767763"/>
            <a:ext cx="11290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TITULO/ SUBTITULO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654DB3-FC4D-45B9-A7D3-D249BCB39180}"/>
              </a:ext>
            </a:extLst>
          </p:cNvPr>
          <p:cNvSpPr txBox="1"/>
          <p:nvPr/>
        </p:nvSpPr>
        <p:spPr>
          <a:xfrm>
            <a:off x="530087" y="2001078"/>
            <a:ext cx="11304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TEXTOOOOOO</a:t>
            </a:r>
          </a:p>
        </p:txBody>
      </p:sp>
    </p:spTree>
    <p:extLst>
      <p:ext uri="{BB962C8B-B14F-4D97-AF65-F5344CB8AC3E}">
        <p14:creationId xmlns:p14="http://schemas.microsoft.com/office/powerpoint/2010/main" val="40707391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99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Rafha</dc:creator>
  <cp:lastModifiedBy>Rafha</cp:lastModifiedBy>
  <cp:revision>2</cp:revision>
  <dcterms:created xsi:type="dcterms:W3CDTF">2021-06-03T12:50:56Z</dcterms:created>
  <dcterms:modified xsi:type="dcterms:W3CDTF">2021-06-03T12:58:15Z</dcterms:modified>
</cp:coreProperties>
</file>