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83" r:id="rId2"/>
    <p:sldId id="481" r:id="rId3"/>
    <p:sldId id="477" r:id="rId4"/>
    <p:sldId id="471" r:id="rId5"/>
    <p:sldId id="473" r:id="rId6"/>
    <p:sldId id="479" r:id="rId7"/>
    <p:sldId id="478" r:id="rId8"/>
    <p:sldId id="48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001"/>
    <a:srgbClr val="FEAE17"/>
    <a:srgbClr val="ABCB42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C1C34-4C58-4026-BE9C-D42990A0486A}" type="datetimeFigureOut">
              <a:rPr lang="pt-BR" smtClean="0"/>
              <a:t>02/06/2021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30A7-5E49-4C6C-AEF4-1F72B51461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61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E5210-A31F-4771-97B3-5DAD25DA9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6CEE09-3459-4EC3-AFF5-7E2B5D579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45426A-2A80-4D21-9A3D-8CA8558C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6E-CE22-409E-9228-E3B0DC79A33B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0A5CB4-1858-4AD0-A482-0FD92E2F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18B826-2E45-4DB2-9707-94EBAAA5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49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AFEA1-B52A-4FD5-A1B0-6A4AD9F0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829EDC-14DB-4A8E-8F7D-76D66CC82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DB7A6F-F840-4155-BF60-C9A09B71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4E12-832E-4CBF-950F-5617588C508C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59EADA-3548-4542-92C5-F6BBF466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D89D5B-840D-4E0D-9772-6CA746E1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85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033EC6-9A13-4894-BD86-746A14499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10B857-8DB9-4522-AC17-AD4A96417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97AAAE-E267-4B6E-B20E-45D7F83C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AE-01ED-426B-BCFC-4917777AE254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44CB48-5E8C-4BBD-89E3-BBFA966F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89D545-950B-4950-A335-81D73A3B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36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369DC-9312-4D61-8775-3357AD58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59732C-D7BF-44AC-A5F3-B80C47EB4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83BE1-316F-4694-A3EB-FB5433F3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9962-57A7-4151-BBCD-3AABFE9AF131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347E00-5A44-4219-9552-E40B8BAF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764054-1CAE-4A88-81A7-27A45F0C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16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288B8-EA40-4C83-AE3D-D08FE164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A55D81-4761-4AD8-8FA9-35D70D6D2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5BE727-38AE-4218-A890-8F60D9C4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BEB-D94A-40F0-9D39-0A2EB547B332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FFDA21-8FD7-4D32-9044-27CE692B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9CC894-0723-481A-ADD7-1245F547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00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F595D-32A1-4F8E-BE93-0DCEC2E9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F2C46-F6A2-46D7-8679-1B165C1A7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70C56F-15F3-4D67-8B3E-D62D7C5D9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FE9EAD-ED39-4F03-87A6-6B179038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BCFB-6146-4B02-8763-24290B976A40}" type="datetime1">
              <a:rPr lang="pt-BR" smtClean="0"/>
              <a:t>02/06/2021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A2D0A8-BD4E-40D0-8CEC-257E9018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3BFCE2-C6DC-4D3E-8176-6EFA635B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57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A7CBE-D849-459E-9FD6-1FB1845F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EDE182-9164-4286-9B7F-585CF70C2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7F8E23-1455-4D71-A8D3-F63883F07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4D5189-E815-4229-8A83-83DF2EC63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2DA68F-C75F-4C17-9DDF-7C7BAC19F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0845A6E-A58A-4902-9A8A-3A1FACC5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A69-E480-445A-B58B-7D2BDE50F823}" type="datetime1">
              <a:rPr lang="pt-BR" smtClean="0"/>
              <a:t>02/06/2021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48DB05A-A374-42F5-A5FB-053E2EC9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39F93C1-F642-4B7B-B3BE-7A064CDA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49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A9709-39F0-46D9-BC5C-36A9094E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E8E1812-2010-4559-BA35-0FB574AD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3D4-B0E5-40D8-B263-AE817CF3E026}" type="datetime1">
              <a:rPr lang="pt-BR" smtClean="0"/>
              <a:t>02/06/2021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26D75E-A7FA-449C-A265-A68AB0ED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B4A77D4-6CCC-4A84-9BBA-E3DD8E8A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39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524B9C2-6EC8-4F1A-8D60-204AC1FD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409E-1CB8-4521-A8F1-EBE83D658153}" type="datetime1">
              <a:rPr lang="pt-BR" smtClean="0"/>
              <a:t>02/06/2021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967E22-36EA-4A15-AD95-9DE0572B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535042-9509-4710-942F-7B470495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30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D0E70-B31C-4D5E-BEE7-78BF00AD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206DA-58A9-4648-91DD-A3895EFD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E7C6C4-A21D-486C-8258-131B936FF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71990D-4AE9-480A-9A50-CDF1FE54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C46E-854F-43AB-A296-FF936759C024}" type="datetime1">
              <a:rPr lang="pt-BR" smtClean="0"/>
              <a:t>02/06/2021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761623-F5F4-4516-B684-992749FB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CCD55A-E107-4A03-AE8E-625AA362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79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3416-7F55-4A13-A125-C9E20F3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1CA6B8-A291-47A3-9F93-4E8E684F9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ABCEB0-2466-45EE-83AB-DF22221D1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4EF438-B667-4046-8415-8B49731C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F4D6-4D81-456D-8BE6-0024313F1F53}" type="datetime1">
              <a:rPr lang="pt-BR" smtClean="0"/>
              <a:t>02/06/2021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46B0C5-C5FC-49B1-9044-3F848B94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D81231-A487-4A31-8123-0152DA3E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27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C34542F-ED07-4929-AC16-291D00AE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12C419-51FB-4613-AF87-1FFEAE90F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62B975-392C-4CD8-BEBF-A9D38E0F3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A6FDB-AC2E-40E5-B2B5-2B3DA994CAEB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DA102F-A5C9-4BC7-A0FB-F666525D3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DE216B-8250-4A61-939F-AC46A2137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FC6C-787D-49F2-ACE4-0EF48F13F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92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54B54207-B7B8-4613-9F6F-FF62CE696FDC}"/>
              </a:ext>
            </a:extLst>
          </p:cNvPr>
          <p:cNvSpPr/>
          <p:nvPr/>
        </p:nvSpPr>
        <p:spPr>
          <a:xfrm>
            <a:off x="-257381" y="-8882"/>
            <a:ext cx="12449381" cy="6866882"/>
          </a:xfrm>
          <a:prstGeom prst="rect">
            <a:avLst/>
          </a:prstGeom>
          <a:solidFill>
            <a:srgbClr val="F3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F0CEAF6-5617-4929-82F6-FA010F26A929}"/>
              </a:ext>
            </a:extLst>
          </p:cNvPr>
          <p:cNvSpPr/>
          <p:nvPr/>
        </p:nvSpPr>
        <p:spPr>
          <a:xfrm>
            <a:off x="533400" y="238125"/>
            <a:ext cx="11398928" cy="63627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ítulo 6">
            <a:extLst>
              <a:ext uri="{FF2B5EF4-FFF2-40B4-BE49-F238E27FC236}">
                <a16:creationId xmlns:a16="http://schemas.microsoft.com/office/drawing/2014/main" id="{1D039537-DAB5-43E6-8E5A-FA519B45A42C}"/>
              </a:ext>
            </a:extLst>
          </p:cNvPr>
          <p:cNvSpPr txBox="1">
            <a:spLocks/>
          </p:cNvSpPr>
          <p:nvPr/>
        </p:nvSpPr>
        <p:spPr>
          <a:xfrm>
            <a:off x="4254550" y="3038383"/>
            <a:ext cx="9144000" cy="148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Título do Projeto.</a:t>
            </a:r>
          </a:p>
        </p:txBody>
      </p:sp>
      <p:sp>
        <p:nvSpPr>
          <p:cNvPr id="40" name="Subtítulo 7">
            <a:extLst>
              <a:ext uri="{FF2B5EF4-FFF2-40B4-BE49-F238E27FC236}">
                <a16:creationId xmlns:a16="http://schemas.microsoft.com/office/drawing/2014/main" id="{15207046-CB89-4D1F-A73A-5AD83D184179}"/>
              </a:ext>
            </a:extLst>
          </p:cNvPr>
          <p:cNvSpPr txBox="1">
            <a:spLocks/>
          </p:cNvSpPr>
          <p:nvPr/>
        </p:nvSpPr>
        <p:spPr>
          <a:xfrm>
            <a:off x="4225770" y="377897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Coordenadores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Colaboradores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9E07E6-A20F-422F-AD82-3FB2BC1A2966}"/>
              </a:ext>
            </a:extLst>
          </p:cNvPr>
          <p:cNvSpPr txBox="1"/>
          <p:nvPr/>
        </p:nvSpPr>
        <p:spPr>
          <a:xfrm>
            <a:off x="5815613" y="1001840"/>
            <a:ext cx="6116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 ENCONTRO DE PROJETOS DE ENSINO, PESQUISA E EXTENSÃO DO INSTITUTO DE ENGENHARIA DO ARAGUAIA (I EPEPE-IEA)</a:t>
            </a:r>
            <a:r>
              <a:rPr lang="pt-BR" sz="3600" dirty="0">
                <a:solidFill>
                  <a:prstClr val="black"/>
                </a:solidFill>
                <a:latin typeface="Agency FB" panose="020B0503020202020204" pitchFamily="34" charset="0"/>
              </a:rPr>
              <a:t>.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16" name="Espaço Reservado para Conteúdo 5" descr="Uma imagem contendo comida, desenho&#10;&#10;Descrição gerada automaticamente">
            <a:extLst>
              <a:ext uri="{FF2B5EF4-FFF2-40B4-BE49-F238E27FC236}">
                <a16:creationId xmlns:a16="http://schemas.microsoft.com/office/drawing/2014/main" id="{233848B6-B7AC-4C15-A324-8F55EE605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5650"/>
          <a:stretch/>
        </p:blipFill>
        <p:spPr>
          <a:xfrm>
            <a:off x="8572360" y="5434735"/>
            <a:ext cx="3458188" cy="101686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C632B96-FB2E-43A9-BFFB-688711B95E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31" y="926027"/>
            <a:ext cx="1922582" cy="190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CD398A7-5214-48D1-930F-B45CC9BF30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5641" t="5102" r="5750" b="5216"/>
          <a:stretch/>
        </p:blipFill>
        <p:spPr>
          <a:xfrm>
            <a:off x="-257381" y="-8882"/>
            <a:ext cx="4182146" cy="686688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23408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9406724-33D8-4C85-98E7-69E61778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451270"/>
            <a:ext cx="10905066" cy="892361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gency FB" panose="020B0503020202020204" pitchFamily="34" charset="0"/>
              </a:rPr>
              <a:t>Informações do Projeto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726D2E3-25EC-4FF6-B13E-99D41793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47777"/>
            <a:ext cx="10905066" cy="3729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gency FB" panose="020B0503020202020204" pitchFamily="34" charset="0"/>
              </a:rPr>
              <a:t>Curso promotor do projeto</a:t>
            </a:r>
            <a:r>
              <a:rPr lang="pt-BR" sz="2000" dirty="0">
                <a:latin typeface="Agency FB" panose="020B0503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gency FB" panose="020B0503020202020204" pitchFamily="34" charset="0"/>
              </a:rPr>
              <a:t>Cursos integrados</a:t>
            </a:r>
            <a:r>
              <a:rPr lang="pt-BR" sz="2000" dirty="0">
                <a:latin typeface="Agency FB" panose="020B0503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gency FB" panose="020B0503020202020204" pitchFamily="34" charset="0"/>
              </a:rPr>
              <a:t>Coordenador</a:t>
            </a:r>
            <a:r>
              <a:rPr lang="pt-BR" sz="2000" dirty="0">
                <a:latin typeface="Agency FB" panose="020B0503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gency FB" panose="020B0503020202020204" pitchFamily="34" charset="0"/>
              </a:rPr>
              <a:t>Colaborador</a:t>
            </a:r>
            <a:r>
              <a:rPr lang="pt-BR" sz="2000" dirty="0">
                <a:latin typeface="Agency FB" panose="020B0503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gency FB" panose="020B0503020202020204" pitchFamily="34" charset="0"/>
              </a:rPr>
              <a:t>Discentes: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gency FB" panose="020B0503020202020204" pitchFamily="34" charset="0"/>
              </a:rPr>
              <a:t>Público alvo beneficiários do projeto</a:t>
            </a:r>
            <a:r>
              <a:rPr lang="pt-BR" sz="2000" dirty="0">
                <a:latin typeface="Agency FB" panose="020B050302020202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gency FB" panose="020B0503020202020204" pitchFamily="34" charset="0"/>
              </a:rPr>
              <a:t>Local onde o projeto se desenvolve</a:t>
            </a:r>
            <a:r>
              <a:rPr lang="pt-BR" sz="2000" dirty="0">
                <a:latin typeface="Agency FB" panose="020B0503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gency FB" panose="020B0503020202020204" pitchFamily="34" charset="0"/>
              </a:rPr>
              <a:t>Vigência do projeto</a:t>
            </a:r>
            <a:r>
              <a:rPr lang="pt-BR" sz="2000" dirty="0">
                <a:latin typeface="Agency FB" panose="020B0503020202020204" pitchFamily="34" charset="0"/>
              </a:rPr>
              <a:t>: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80866370-FD45-48F5-AF3D-8C4C1EE0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FC6C-787D-49F2-ACE4-0EF48F13F24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271ADF3-372B-4663-BD94-BA5DA380F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72" b="43750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6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9406724-33D8-4C85-98E7-69E61778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451270"/>
            <a:ext cx="10905066" cy="892361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gency FB" panose="020B0503020202020204" pitchFamily="34" charset="0"/>
              </a:rPr>
              <a:t>Resumo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726D2E3-25EC-4FF6-B13E-99D41793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47777"/>
            <a:ext cx="10905066" cy="3729185"/>
          </a:xfrm>
        </p:spPr>
        <p:txBody>
          <a:bodyPr>
            <a:normAutofit/>
          </a:bodyPr>
          <a:lstStyle/>
          <a:p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80866370-FD45-48F5-AF3D-8C4C1EE0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FC6C-787D-49F2-ACE4-0EF48F13F24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5279C7-33B1-49D8-8A30-A22DCFC6D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72" b="43750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2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9406724-33D8-4C85-98E7-69E61778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451270"/>
            <a:ext cx="10905066" cy="892361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gency FB" panose="020B0503020202020204" pitchFamily="34" charset="0"/>
              </a:rPr>
              <a:t>Objetivo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726D2E3-25EC-4FF6-B13E-99D41793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47777"/>
            <a:ext cx="10905066" cy="3729185"/>
          </a:xfrm>
        </p:spPr>
        <p:txBody>
          <a:bodyPr>
            <a:normAutofit/>
          </a:bodyPr>
          <a:lstStyle/>
          <a:p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80866370-FD45-48F5-AF3D-8C4C1EE0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6C-787D-49F2-ACE4-0EF48F13F244}" type="slidenum">
              <a:rPr lang="pt-BR" smtClean="0"/>
              <a:t>4</a:t>
            </a:fld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C1ADAB8-F498-4DCE-BF9D-A75CA753A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72" b="43750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3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9406724-33D8-4C85-98E7-69E61778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451270"/>
            <a:ext cx="10905066" cy="892361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gency FB" panose="020B0503020202020204" pitchFamily="34" charset="0"/>
              </a:rPr>
              <a:t>Metodologia de execução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726D2E3-25EC-4FF6-B13E-99D41793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47777"/>
            <a:ext cx="10905066" cy="3729185"/>
          </a:xfrm>
        </p:spPr>
        <p:txBody>
          <a:bodyPr>
            <a:normAutofit/>
          </a:bodyPr>
          <a:lstStyle/>
          <a:p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80866370-FD45-48F5-AF3D-8C4C1EE0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FC6C-787D-49F2-ACE4-0EF48F13F24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7011CF5-7259-428D-B7D9-4A4B53892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72" b="43750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6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9406724-33D8-4C85-98E7-69E61778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451270"/>
            <a:ext cx="10905066" cy="892361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gency FB" panose="020B0503020202020204" pitchFamily="34" charset="0"/>
              </a:rPr>
              <a:t>Cronograma de execução do projeto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726D2E3-25EC-4FF6-B13E-99D41793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47777"/>
            <a:ext cx="10905066" cy="3729185"/>
          </a:xfrm>
        </p:spPr>
        <p:txBody>
          <a:bodyPr>
            <a:normAutofit/>
          </a:bodyPr>
          <a:lstStyle/>
          <a:p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80866370-FD45-48F5-AF3D-8C4C1EE0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FC6C-787D-49F2-ACE4-0EF48F13F24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C4CF63F-0B61-44C4-841E-9B785F494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72" b="43750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9406724-33D8-4C85-98E7-69E61778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451270"/>
            <a:ext cx="10905066" cy="892361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gency FB" panose="020B0503020202020204" pitchFamily="34" charset="0"/>
              </a:rPr>
              <a:t>Resultados alcançados/esperados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726D2E3-25EC-4FF6-B13E-99D41793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47777"/>
            <a:ext cx="10905066" cy="3729185"/>
          </a:xfrm>
        </p:spPr>
        <p:txBody>
          <a:bodyPr>
            <a:normAutofit/>
          </a:bodyPr>
          <a:lstStyle/>
          <a:p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80866370-FD45-48F5-AF3D-8C4C1EE0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FC6C-787D-49F2-ACE4-0EF48F13F24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F3344A7-0842-4AAC-B8EF-D22BECBBF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72" b="43750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6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9406724-33D8-4C85-98E7-69E61778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451270"/>
            <a:ext cx="10905066" cy="892361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gency FB" panose="020B0503020202020204" pitchFamily="34" charset="0"/>
              </a:rPr>
              <a:t>Acervo fotográfico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726D2E3-25EC-4FF6-B13E-99D41793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47777"/>
            <a:ext cx="10905066" cy="3729185"/>
          </a:xfrm>
        </p:spPr>
        <p:txBody>
          <a:bodyPr>
            <a:normAutofit/>
          </a:bodyPr>
          <a:lstStyle/>
          <a:p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80866370-FD45-48F5-AF3D-8C4C1EE0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3FC6C-787D-49F2-ACE4-0EF48F13F24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4954EFD-EED7-43A2-A026-1A75F0130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72" b="43750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8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83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Agency FB</vt:lpstr>
      <vt:lpstr>Arial</vt:lpstr>
      <vt:lpstr>Calibri</vt:lpstr>
      <vt:lpstr>Calibri Light</vt:lpstr>
      <vt:lpstr>Wingdings</vt:lpstr>
      <vt:lpstr>Tema do Office</vt:lpstr>
      <vt:lpstr>Apresentação do PowerPoint</vt:lpstr>
      <vt:lpstr>Informações do Projeto</vt:lpstr>
      <vt:lpstr>Resumo</vt:lpstr>
      <vt:lpstr>Objetivo</vt:lpstr>
      <vt:lpstr>Metodologia de execução</vt:lpstr>
      <vt:lpstr>Cronograma de execução do projeto</vt:lpstr>
      <vt:lpstr>Resultados alcançados/esperados</vt:lpstr>
      <vt:lpstr>Acervo fotográfico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Karoline Borges</dc:creator>
  <cp:lastModifiedBy>maviael.carvalho@unifesspa.local</cp:lastModifiedBy>
  <cp:revision>11</cp:revision>
  <dcterms:created xsi:type="dcterms:W3CDTF">2020-09-11T23:21:38Z</dcterms:created>
  <dcterms:modified xsi:type="dcterms:W3CDTF">2021-06-02T19:35:51Z</dcterms:modified>
</cp:coreProperties>
</file>